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699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194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6416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6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6457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830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0238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5567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618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661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518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029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016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41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671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902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946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71DD021-9A90-424B-A067-18287AA139B5}" type="datetimeFigureOut">
              <a:rPr lang="th-TH" smtClean="0"/>
              <a:t>10/05/59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698A8CD-6264-425A-805E-80985838C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3231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6673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1E3CA20-89ED-43D8-8E3C-AC9612F5F316}" vid="{3A8C1928-5E5E-4821-A999-FEDDD5BB80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the-walk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DilleniaUPC</vt:lpstr>
      <vt:lpstr>Depth</vt:lpstr>
      <vt:lpstr>PowerPoint Presentation</vt:lpstr>
    </vt:vector>
  </TitlesOfParts>
  <Company>MAHIDOL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BULAKORN BUALUANG</dc:creator>
  <cp:lastModifiedBy>BULAKORN BUALUANG</cp:lastModifiedBy>
  <cp:revision>1</cp:revision>
  <dcterms:created xsi:type="dcterms:W3CDTF">2016-05-10T03:21:11Z</dcterms:created>
  <dcterms:modified xsi:type="dcterms:W3CDTF">2016-05-10T03:23:47Z</dcterms:modified>
</cp:coreProperties>
</file>