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6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4464028"/>
            <a:ext cx="6858000" cy="1194650"/>
          </a:xfrm>
        </p:spPr>
        <p:txBody>
          <a:bodyPr wrap="none" anchor="t">
            <a:normAutofit/>
          </a:bodyPr>
          <a:lstStyle>
            <a:lvl1pPr algn="r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100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49" y="3829878"/>
            <a:ext cx="6858000" cy="618523"/>
          </a:xfrm>
        </p:spPr>
        <p:txBody>
          <a:bodyPr anchor="b">
            <a:normAutofit/>
          </a:bodyPr>
          <a:lstStyle>
            <a:lvl1pPr marL="0" indent="0" algn="r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D021-9A90-424B-A067-18287AA139B5}" type="datetimeFigureOut">
              <a:rPr lang="th-TH" smtClean="0"/>
              <a:t>10/05/59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A8CD-6264-425A-805E-80985838C31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06992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367161"/>
            <a:ext cx="7886700" cy="81935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9841" y="987426"/>
            <a:ext cx="7886700" cy="337973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5186516"/>
            <a:ext cx="7885509" cy="682472"/>
          </a:xfrm>
        </p:spPr>
        <p:txBody>
          <a:bodyPr/>
          <a:lstStyle>
            <a:lvl1pPr marL="0" indent="0">
              <a:buNone/>
              <a:defRPr sz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D021-9A90-424B-A067-18287AA139B5}" type="datetimeFigureOut">
              <a:rPr lang="th-TH" smtClean="0"/>
              <a:t>10/05/59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A8CD-6264-425A-805E-80985838C31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91944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3534344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489399"/>
            <a:ext cx="7885509" cy="1501826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D021-9A90-424B-A067-18287AA139B5}" type="datetimeFigureOut">
              <a:rPr lang="th-TH" smtClean="0"/>
              <a:t>10/05/59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A8CD-6264-425A-805E-80985838C31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364165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365125"/>
            <a:ext cx="6977064" cy="2992904"/>
          </a:xfrm>
        </p:spPr>
        <p:txBody>
          <a:bodyPr anchor="ctr"/>
          <a:lstStyle>
            <a:lvl1pPr>
              <a:defRPr sz="33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4501729"/>
            <a:ext cx="7884318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D021-9A90-424B-A067-18287AA139B5}" type="datetimeFigureOut">
              <a:rPr lang="th-TH" smtClean="0"/>
              <a:t>10/05/59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A8CD-6264-425A-805E-80985838C318}" type="slidenum">
              <a:rPr lang="th-TH" smtClean="0"/>
              <a:t>‹#›</a:t>
            </a:fld>
            <a:endParaRPr lang="th-TH"/>
          </a:p>
        </p:txBody>
      </p:sp>
      <p:sp>
        <p:nvSpPr>
          <p:cNvPr id="9" name="TextBox 8"/>
          <p:cNvSpPr txBox="1"/>
          <p:nvPr/>
        </p:nvSpPr>
        <p:spPr>
          <a:xfrm>
            <a:off x="833283" y="786824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28359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5067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326968"/>
            <a:ext cx="7886700" cy="2511835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850581"/>
            <a:ext cx="7885509" cy="1140644"/>
          </a:xfrm>
        </p:spPr>
        <p:txBody>
          <a:bodyPr anchor="t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D021-9A90-424B-A067-18287AA139B5}" type="datetimeFigureOut">
              <a:rPr lang="th-TH" smtClean="0"/>
              <a:t>10/05/59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A8CD-6264-425A-805E-80985838C31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964571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002961" y="188595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017598" y="257175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40996" y="1885950"/>
            <a:ext cx="220218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33081" y="257175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71777" y="1885950"/>
            <a:ext cx="2199085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71777" y="257175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D021-9A90-424B-A067-18287AA139B5}" type="datetimeFigureOut">
              <a:rPr lang="th-TH" smtClean="0"/>
              <a:t>10/05/59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A8CD-6264-425A-805E-80985838C31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298308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99064" y="4297503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99064" y="2256354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99064" y="4873766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6748" y="4297503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256354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25733" y="4873765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53242" y="4297503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53241" y="2256354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53148" y="4873763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D021-9A90-424B-A067-18287AA139B5}" type="datetimeFigureOut">
              <a:rPr lang="th-TH" smtClean="0"/>
              <a:t>10/05/59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A8CD-6264-425A-805E-80985838C31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802387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D021-9A90-424B-A067-18287AA139B5}" type="datetimeFigureOut">
              <a:rPr lang="th-TH" smtClean="0"/>
              <a:t>10/05/59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A8CD-6264-425A-805E-80985838C31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255672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D021-9A90-424B-A067-18287AA139B5}" type="datetimeFigureOut">
              <a:rPr lang="th-TH" smtClean="0"/>
              <a:t>10/05/59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A8CD-6264-425A-805E-80985838C31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06180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D021-9A90-424B-A067-18287AA139B5}" type="datetimeFigureOut">
              <a:rPr lang="th-TH" smtClean="0"/>
              <a:t>10/05/59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A8CD-6264-425A-805E-80985838C31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76613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40899" y="4464028"/>
            <a:ext cx="6858000" cy="1194650"/>
          </a:xfrm>
        </p:spPr>
        <p:txBody>
          <a:bodyPr wrap="none" anchor="t">
            <a:normAutofit/>
          </a:bodyPr>
          <a:lstStyle>
            <a:lvl1pPr algn="l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40899" y="3829878"/>
            <a:ext cx="6858000" cy="617822"/>
          </a:xfrm>
        </p:spPr>
        <p:txBody>
          <a:bodyPr anchor="b">
            <a:normAutofit/>
          </a:bodyPr>
          <a:lstStyle>
            <a:lvl1pPr marL="0" indent="0" algn="l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D021-9A90-424B-A067-18287AA139B5}" type="datetimeFigureOut">
              <a:rPr lang="th-TH" smtClean="0"/>
              <a:t>10/05/59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A8CD-6264-425A-805E-80985838C31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25189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0000" y="1825625"/>
            <a:ext cx="3768912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9880" y="1825625"/>
            <a:ext cx="377547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D021-9A90-424B-A067-18287AA139B5}" type="datetimeFigureOut">
              <a:rPr lang="th-TH" smtClean="0"/>
              <a:t>10/05/59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A8CD-6264-425A-805E-80985838C31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20290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681163"/>
            <a:ext cx="3768912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000" y="2505075"/>
            <a:ext cx="3768912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9880" y="1681163"/>
            <a:ext cx="3776661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9880" y="2505075"/>
            <a:ext cx="377666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D021-9A90-424B-A067-18287AA139B5}" type="datetimeFigureOut">
              <a:rPr lang="th-TH" smtClean="0"/>
              <a:t>10/05/59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A8CD-6264-425A-805E-80985838C31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10167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D021-9A90-424B-A067-18287AA139B5}" type="datetimeFigureOut">
              <a:rPr lang="th-TH" smtClean="0"/>
              <a:t>10/05/59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A8CD-6264-425A-805E-80985838C31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14412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D021-9A90-424B-A067-18287AA139B5}" type="datetimeFigureOut">
              <a:rPr lang="th-TH" smtClean="0"/>
              <a:t>10/05/59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A8CD-6264-425A-805E-80985838C31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06715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D021-9A90-424B-A067-18287AA139B5}" type="datetimeFigureOut">
              <a:rPr lang="th-TH" smtClean="0"/>
              <a:t>10/05/59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A8CD-6264-425A-805E-80985838C31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39020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D021-9A90-424B-A067-18287AA139B5}" type="datetimeFigureOut">
              <a:rPr lang="th-TH" smtClean="0"/>
              <a:t>10/05/59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A8CD-6264-425A-805E-80985838C31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09468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825625"/>
            <a:ext cx="76753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B71DD021-9A90-424B-A067-18287AA139B5}" type="datetimeFigureOut">
              <a:rPr lang="th-TH" smtClean="0"/>
              <a:t>10/05/59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C698A8CD-6264-425A-805E-80985838C31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232319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066738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1E3CA20-89ED-43D8-8E3C-AC9612F5F316}" vid="{3A8C1928-5E5E-4821-A999-FEDDD5BB808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the-walk</Template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Corbel</vt:lpstr>
      <vt:lpstr>DilleniaUPC</vt:lpstr>
      <vt:lpstr>Depth</vt:lpstr>
      <vt:lpstr>PowerPoint Presentation</vt:lpstr>
    </vt:vector>
  </TitlesOfParts>
  <Company>MAHIDOL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BULAKORN BUALUANG</dc:creator>
  <cp:lastModifiedBy>BULAKORN BUALUANG</cp:lastModifiedBy>
  <cp:revision>1</cp:revision>
  <dcterms:created xsi:type="dcterms:W3CDTF">2016-05-10T03:21:11Z</dcterms:created>
  <dcterms:modified xsi:type="dcterms:W3CDTF">2016-05-10T03:23:47Z</dcterms:modified>
</cp:coreProperties>
</file>