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4FE1-D432-4686-A8C8-36455CCE4D80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F74D-EFB6-40B5-9BDD-B3C16227B7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775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4FE1-D432-4686-A8C8-36455CCE4D80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F74D-EFB6-40B5-9BDD-B3C16227B7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7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4FE1-D432-4686-A8C8-36455CCE4D80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F74D-EFB6-40B5-9BDD-B3C16227B7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453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4FE1-D432-4686-A8C8-36455CCE4D80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F74D-EFB6-40B5-9BDD-B3C16227B7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729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4FE1-D432-4686-A8C8-36455CCE4D80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F74D-EFB6-40B5-9BDD-B3C16227B7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9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4FE1-D432-4686-A8C8-36455CCE4D80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F74D-EFB6-40B5-9BDD-B3C16227B7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4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4FE1-D432-4686-A8C8-36455CCE4D80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F74D-EFB6-40B5-9BDD-B3C16227B7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240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4FE1-D432-4686-A8C8-36455CCE4D80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F74D-EFB6-40B5-9BDD-B3C16227B7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068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4FE1-D432-4686-A8C8-36455CCE4D80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F74D-EFB6-40B5-9BDD-B3C16227B7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998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4FE1-D432-4686-A8C8-36455CCE4D80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F74D-EFB6-40B5-9BDD-B3C16227B7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835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4FE1-D432-4686-A8C8-36455CCE4D80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F74D-EFB6-40B5-9BDD-B3C16227B7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086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74FE1-D432-4686-A8C8-36455CCE4D80}" type="datetimeFigureOut">
              <a:rPr lang="th-TH" smtClean="0"/>
              <a:t>13/05/62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F74D-EFB6-40B5-9BDD-B3C16227B75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563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06211"/>
            <a:ext cx="7226461" cy="2387600"/>
          </a:xfrm>
        </p:spPr>
        <p:txBody>
          <a:bodyPr/>
          <a:lstStyle/>
          <a:p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85886"/>
            <a:ext cx="7226461" cy="1655762"/>
          </a:xfrm>
        </p:spPr>
        <p:txBody>
          <a:bodyPr/>
          <a:lstStyle/>
          <a:p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2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281" y="365125"/>
            <a:ext cx="8218025" cy="1325563"/>
          </a:xfrm>
        </p:spPr>
        <p:txBody>
          <a:bodyPr/>
          <a:lstStyle/>
          <a:p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560" y="1825625"/>
            <a:ext cx="9259746" cy="4351338"/>
          </a:xfrm>
        </p:spPr>
        <p:txBody>
          <a:bodyPr/>
          <a:lstStyle/>
          <a:p>
            <a:endParaRPr lang="th-T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0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281" y="365125"/>
            <a:ext cx="8218025" cy="1325563"/>
          </a:xfrm>
        </p:spPr>
        <p:txBody>
          <a:bodyPr/>
          <a:lstStyle/>
          <a:p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560" y="1825625"/>
            <a:ext cx="9259746" cy="4351338"/>
          </a:xfrm>
        </p:spPr>
        <p:txBody>
          <a:bodyPr/>
          <a:lstStyle/>
          <a:p>
            <a:endParaRPr lang="th-T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2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281" y="365125"/>
            <a:ext cx="8218025" cy="1325563"/>
          </a:xfrm>
        </p:spPr>
        <p:txBody>
          <a:bodyPr/>
          <a:lstStyle/>
          <a:p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560" y="1825625"/>
            <a:ext cx="9259746" cy="4351338"/>
          </a:xfrm>
        </p:spPr>
        <p:txBody>
          <a:bodyPr/>
          <a:lstStyle/>
          <a:p>
            <a:endParaRPr lang="th-T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2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281" y="365125"/>
            <a:ext cx="8218025" cy="1325563"/>
          </a:xfrm>
        </p:spPr>
        <p:txBody>
          <a:bodyPr/>
          <a:lstStyle/>
          <a:p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560" y="1825625"/>
            <a:ext cx="9259746" cy="4351338"/>
          </a:xfrm>
        </p:spPr>
        <p:txBody>
          <a:bodyPr/>
          <a:lstStyle/>
          <a:p>
            <a:endParaRPr lang="th-TH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1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bulakorn.bua</dc:creator>
  <cp:lastModifiedBy>Windows User</cp:lastModifiedBy>
  <cp:revision>5</cp:revision>
  <dcterms:created xsi:type="dcterms:W3CDTF">2019-02-28T08:54:10Z</dcterms:created>
  <dcterms:modified xsi:type="dcterms:W3CDTF">2019-05-13T02:59:32Z</dcterms:modified>
</cp:coreProperties>
</file>