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A738F-BD2E-4FED-AE18-E6E1CF50A7FD}" type="datetimeFigureOut">
              <a:rPr lang="th-TH" smtClean="0"/>
              <a:t>29/04/62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357-0E7C-4B8F-8580-B6FA510883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1030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A738F-BD2E-4FED-AE18-E6E1CF50A7FD}" type="datetimeFigureOut">
              <a:rPr lang="th-TH" smtClean="0"/>
              <a:t>29/04/62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357-0E7C-4B8F-8580-B6FA510883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802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A738F-BD2E-4FED-AE18-E6E1CF50A7FD}" type="datetimeFigureOut">
              <a:rPr lang="th-TH" smtClean="0"/>
              <a:t>29/04/62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357-0E7C-4B8F-8580-B6FA510883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189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A738F-BD2E-4FED-AE18-E6E1CF50A7FD}" type="datetimeFigureOut">
              <a:rPr lang="th-TH" smtClean="0"/>
              <a:t>29/04/62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357-0E7C-4B8F-8580-B6FA510883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567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A738F-BD2E-4FED-AE18-E6E1CF50A7FD}" type="datetimeFigureOut">
              <a:rPr lang="th-TH" smtClean="0"/>
              <a:t>29/04/62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357-0E7C-4B8F-8580-B6FA510883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3178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A738F-BD2E-4FED-AE18-E6E1CF50A7FD}" type="datetimeFigureOut">
              <a:rPr lang="th-TH" smtClean="0"/>
              <a:t>29/04/62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357-0E7C-4B8F-8580-B6FA510883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6746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A738F-BD2E-4FED-AE18-E6E1CF50A7FD}" type="datetimeFigureOut">
              <a:rPr lang="th-TH" smtClean="0"/>
              <a:t>29/04/62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357-0E7C-4B8F-8580-B6FA510883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28747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A738F-BD2E-4FED-AE18-E6E1CF50A7FD}" type="datetimeFigureOut">
              <a:rPr lang="th-TH" smtClean="0"/>
              <a:t>29/04/62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357-0E7C-4B8F-8580-B6FA510883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0570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A738F-BD2E-4FED-AE18-E6E1CF50A7FD}" type="datetimeFigureOut">
              <a:rPr lang="th-TH" smtClean="0"/>
              <a:t>29/04/62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357-0E7C-4B8F-8580-B6FA510883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163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A738F-BD2E-4FED-AE18-E6E1CF50A7FD}" type="datetimeFigureOut">
              <a:rPr lang="th-TH" smtClean="0"/>
              <a:t>29/04/62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357-0E7C-4B8F-8580-B6FA510883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5584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A738F-BD2E-4FED-AE18-E6E1CF50A7FD}" type="datetimeFigureOut">
              <a:rPr lang="th-TH" smtClean="0"/>
              <a:t>29/04/62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357-0E7C-4B8F-8580-B6FA510883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9078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A738F-BD2E-4FED-AE18-E6E1CF50A7FD}" type="datetimeFigureOut">
              <a:rPr lang="th-TH" smtClean="0"/>
              <a:t>29/04/62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BE357-0E7C-4B8F-8580-B6FA5108836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527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301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418" y="1046162"/>
            <a:ext cx="10515600" cy="1325563"/>
          </a:xfrm>
        </p:spPr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418" y="2506662"/>
            <a:ext cx="10515600" cy="3914920"/>
          </a:xfr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698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46162"/>
            <a:ext cx="10515600" cy="1325563"/>
          </a:xfrm>
        </p:spPr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06662"/>
            <a:ext cx="10515600" cy="3821402"/>
          </a:xfr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1825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727" y="1087726"/>
            <a:ext cx="10515600" cy="1325563"/>
          </a:xfrm>
        </p:spPr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727" y="2506662"/>
            <a:ext cx="10515600" cy="3862965"/>
          </a:xfr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02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Angsana New</vt:lpstr>
      <vt:lpstr>Arial</vt:lpstr>
      <vt:lpstr>Calibri</vt:lpstr>
      <vt:lpstr>Calibri Light</vt:lpstr>
      <vt:lpstr>Cordia New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</cp:revision>
  <dcterms:created xsi:type="dcterms:W3CDTF">2019-04-29T07:34:06Z</dcterms:created>
  <dcterms:modified xsi:type="dcterms:W3CDTF">2019-04-29T07:35:45Z</dcterms:modified>
</cp:coreProperties>
</file>