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0" r:id="rId4"/>
    <p:sldId id="257" r:id="rId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501" autoAdjust="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2396-2333-45CD-955A-99CEBDFB02E5}" type="datetimeFigureOut">
              <a:rPr lang="th-TH" smtClean="0"/>
              <a:t>29/04/62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DC93-9D83-4087-AB17-A1E308D675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8737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2396-2333-45CD-955A-99CEBDFB02E5}" type="datetimeFigureOut">
              <a:rPr lang="th-TH" smtClean="0"/>
              <a:t>29/04/62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DC93-9D83-4087-AB17-A1E308D675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31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2396-2333-45CD-955A-99CEBDFB02E5}" type="datetimeFigureOut">
              <a:rPr lang="th-TH" smtClean="0"/>
              <a:t>29/04/62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DC93-9D83-4087-AB17-A1E308D675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343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2396-2333-45CD-955A-99CEBDFB02E5}" type="datetimeFigureOut">
              <a:rPr lang="th-TH" smtClean="0"/>
              <a:t>29/04/62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DC93-9D83-4087-AB17-A1E308D675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426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2396-2333-45CD-955A-99CEBDFB02E5}" type="datetimeFigureOut">
              <a:rPr lang="th-TH" smtClean="0"/>
              <a:t>29/04/62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DC93-9D83-4087-AB17-A1E308D675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4806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2396-2333-45CD-955A-99CEBDFB02E5}" type="datetimeFigureOut">
              <a:rPr lang="th-TH" smtClean="0"/>
              <a:t>29/04/62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DC93-9D83-4087-AB17-A1E308D675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713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2396-2333-45CD-955A-99CEBDFB02E5}" type="datetimeFigureOut">
              <a:rPr lang="th-TH" smtClean="0"/>
              <a:t>29/04/62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DC93-9D83-4087-AB17-A1E308D675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760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2396-2333-45CD-955A-99CEBDFB02E5}" type="datetimeFigureOut">
              <a:rPr lang="th-TH" smtClean="0"/>
              <a:t>29/04/62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DC93-9D83-4087-AB17-A1E308D675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575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2396-2333-45CD-955A-99CEBDFB02E5}" type="datetimeFigureOut">
              <a:rPr lang="th-TH" smtClean="0"/>
              <a:t>29/04/62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DC93-9D83-4087-AB17-A1E308D675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082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2396-2333-45CD-955A-99CEBDFB02E5}" type="datetimeFigureOut">
              <a:rPr lang="th-TH" smtClean="0"/>
              <a:t>29/04/62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DC93-9D83-4087-AB17-A1E308D675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600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2396-2333-45CD-955A-99CEBDFB02E5}" type="datetimeFigureOut">
              <a:rPr lang="th-TH" smtClean="0"/>
              <a:t>29/04/62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FDC93-9D83-4087-AB17-A1E308D675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830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52396-2333-45CD-955A-99CEBDFB02E5}" type="datetimeFigureOut">
              <a:rPr lang="th-TH" smtClean="0"/>
              <a:t>29/04/62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FDC93-9D83-4087-AB17-A1E308D675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027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704253"/>
            <a:ext cx="9144000" cy="2387600"/>
          </a:xfrm>
        </p:spPr>
        <p:txBody>
          <a:bodyPr/>
          <a:lstStyle/>
          <a:p>
            <a:endParaRPr lang="th-TH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183928"/>
            <a:ext cx="9144000" cy="1655762"/>
          </a:xfr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62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4290" y="1237961"/>
            <a:ext cx="10515600" cy="1325563"/>
          </a:xfrm>
        </p:spPr>
        <p:txBody>
          <a:bodyPr/>
          <a:lstStyle/>
          <a:p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4290" y="2698461"/>
            <a:ext cx="10515600" cy="3726090"/>
          </a:xfr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411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3" y="1217180"/>
            <a:ext cx="10515600" cy="1325563"/>
          </a:xfrm>
        </p:spPr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073" y="2677681"/>
            <a:ext cx="10515600" cy="3878984"/>
          </a:xfr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836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809" y="1310698"/>
            <a:ext cx="10515600" cy="1325563"/>
          </a:xfrm>
        </p:spPr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809" y="2771198"/>
            <a:ext cx="10515600" cy="3546475"/>
          </a:xfr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535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Angsana New</vt:lpstr>
      <vt:lpstr>Arial</vt:lpstr>
      <vt:lpstr>Calibri</vt:lpstr>
      <vt:lpstr>Calibri Light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</cp:revision>
  <dcterms:created xsi:type="dcterms:W3CDTF">2019-04-29T07:42:17Z</dcterms:created>
  <dcterms:modified xsi:type="dcterms:W3CDTF">2019-04-29T07:59:39Z</dcterms:modified>
</cp:coreProperties>
</file>