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985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691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263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612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855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272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203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006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769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34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88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A8B77-D131-4CC3-B15D-51640DAB4BB6}" type="datetimeFigureOut">
              <a:rPr lang="th-TH" smtClean="0"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3401E-6075-4E02-80A6-DEAF6D3485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579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2940" y="1785303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TITLE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2880" y="4859338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rgbClr val="1C295D"/>
                </a:solidFill>
              </a:rPr>
              <a:t>Faculty of Nursing </a:t>
            </a:r>
            <a:r>
              <a:rPr lang="en-US" dirty="0" err="1" smtClean="0">
                <a:solidFill>
                  <a:srgbClr val="1C295D"/>
                </a:solidFill>
              </a:rPr>
              <a:t>Mahidol</a:t>
            </a:r>
            <a:r>
              <a:rPr lang="en-US" dirty="0" smtClean="0">
                <a:solidFill>
                  <a:srgbClr val="1C295D"/>
                </a:solidFill>
              </a:rPr>
              <a:t> University</a:t>
            </a:r>
            <a:endParaRPr lang="th-TH" dirty="0">
              <a:solidFill>
                <a:srgbClr val="1C29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0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8144"/>
            <a:ext cx="10515600" cy="1325563"/>
          </a:xfrm>
        </p:spPr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08959"/>
            <a:ext cx="10515600" cy="3068003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5584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4860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Angsana New</vt:lpstr>
      <vt:lpstr>Arial</vt:lpstr>
      <vt:lpstr>Calibri</vt:lpstr>
      <vt:lpstr>Calibri Light</vt:lpstr>
      <vt:lpstr>Cordia New</vt:lpstr>
      <vt:lpstr>Office Theme</vt:lpstr>
      <vt:lpstr>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staff</dc:creator>
  <cp:lastModifiedBy>staff</cp:lastModifiedBy>
  <cp:revision>1</cp:revision>
  <dcterms:created xsi:type="dcterms:W3CDTF">2022-02-03T03:43:08Z</dcterms:created>
  <dcterms:modified xsi:type="dcterms:W3CDTF">2022-02-03T03:43:16Z</dcterms:modified>
</cp:coreProperties>
</file>