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9DF"/>
    <a:srgbClr val="1A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62" autoAdjust="0"/>
  </p:normalViewPr>
  <p:slideViewPr>
    <p:cSldViewPr>
      <p:cViewPr varScale="1">
        <p:scale>
          <a:sx n="55" d="100"/>
          <a:sy n="55" d="100"/>
        </p:scale>
        <p:origin x="1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990600" y="4610100"/>
            <a:ext cx="7772400" cy="136207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1A468B"/>
                </a:solidFill>
              </a:rPr>
              <a:t>TITLE</a:t>
            </a:r>
            <a:endParaRPr lang="th-TH" sz="8800" dirty="0">
              <a:solidFill>
                <a:srgbClr val="1A468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900" y="58293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289DF"/>
                </a:solidFill>
              </a:rPr>
              <a:t>Faculty of Nursing </a:t>
            </a:r>
            <a:r>
              <a:rPr lang="en-US" sz="3600" dirty="0" err="1" smtClean="0">
                <a:solidFill>
                  <a:srgbClr val="5289DF"/>
                </a:solidFill>
              </a:rPr>
              <a:t>Mahidol</a:t>
            </a:r>
            <a:r>
              <a:rPr lang="en-US" sz="3600" dirty="0" smtClean="0">
                <a:solidFill>
                  <a:srgbClr val="5289DF"/>
                </a:solidFill>
              </a:rPr>
              <a:t> University</a:t>
            </a:r>
            <a:endParaRPr lang="th-TH" sz="3600" dirty="0">
              <a:solidFill>
                <a:srgbClr val="5289D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Angsana New</vt:lpstr>
      <vt:lpstr>Cordia New</vt:lpstr>
      <vt:lpstr>Arial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 s</dc:title>
  <dc:creator>staff</dc:creator>
  <cp:lastModifiedBy>staff</cp:lastModifiedBy>
  <cp:revision>4</cp:revision>
  <dcterms:created xsi:type="dcterms:W3CDTF">2006-08-16T00:00:00Z</dcterms:created>
  <dcterms:modified xsi:type="dcterms:W3CDTF">2022-02-03T03:39:50Z</dcterms:modified>
  <dc:identifier>DAE2tgrLytQ</dc:identifier>
</cp:coreProperties>
</file>