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807-FE5C-4A09-B745-81A41BD7CBC2}" type="datetimeFigureOut">
              <a:rPr lang="th-TH" smtClean="0"/>
              <a:t>03/02/65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7C6D-6E93-42E6-B29B-355327E2FD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733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807-FE5C-4A09-B745-81A41BD7CBC2}" type="datetimeFigureOut">
              <a:rPr lang="th-TH" smtClean="0"/>
              <a:t>03/02/65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7C6D-6E93-42E6-B29B-355327E2FD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627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807-FE5C-4A09-B745-81A41BD7CBC2}" type="datetimeFigureOut">
              <a:rPr lang="th-TH" smtClean="0"/>
              <a:t>03/02/65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7C6D-6E93-42E6-B29B-355327E2FD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21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807-FE5C-4A09-B745-81A41BD7CBC2}" type="datetimeFigureOut">
              <a:rPr lang="th-TH" smtClean="0"/>
              <a:t>03/02/65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7C6D-6E93-42E6-B29B-355327E2FD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204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807-FE5C-4A09-B745-81A41BD7CBC2}" type="datetimeFigureOut">
              <a:rPr lang="th-TH" smtClean="0"/>
              <a:t>03/02/65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7C6D-6E93-42E6-B29B-355327E2FD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313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807-FE5C-4A09-B745-81A41BD7CBC2}" type="datetimeFigureOut">
              <a:rPr lang="th-TH" smtClean="0"/>
              <a:t>03/02/65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7C6D-6E93-42E6-B29B-355327E2FD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573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807-FE5C-4A09-B745-81A41BD7CBC2}" type="datetimeFigureOut">
              <a:rPr lang="th-TH" smtClean="0"/>
              <a:t>03/02/65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7C6D-6E93-42E6-B29B-355327E2FD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37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807-FE5C-4A09-B745-81A41BD7CBC2}" type="datetimeFigureOut">
              <a:rPr lang="th-TH" smtClean="0"/>
              <a:t>03/02/65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7C6D-6E93-42E6-B29B-355327E2FD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876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807-FE5C-4A09-B745-81A41BD7CBC2}" type="datetimeFigureOut">
              <a:rPr lang="th-TH" smtClean="0"/>
              <a:t>03/02/65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7C6D-6E93-42E6-B29B-355327E2FD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48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807-FE5C-4A09-B745-81A41BD7CBC2}" type="datetimeFigureOut">
              <a:rPr lang="th-TH" smtClean="0"/>
              <a:t>03/02/65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7C6D-6E93-42E6-B29B-355327E2FD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949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2807-FE5C-4A09-B745-81A41BD7CBC2}" type="datetimeFigureOut">
              <a:rPr lang="th-TH" smtClean="0"/>
              <a:t>03/02/65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7C6D-6E93-42E6-B29B-355327E2FD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50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C2807-FE5C-4A09-B745-81A41BD7CBC2}" type="datetimeFigureOut">
              <a:rPr lang="th-TH" smtClean="0"/>
              <a:t>03/02/65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B7C6D-6E93-42E6-B29B-355327E2FD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290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1590589" y="3516027"/>
            <a:ext cx="7850732" cy="1151244"/>
          </a:xfrm>
        </p:spPr>
        <p:txBody>
          <a:bodyPr>
            <a:normAutofit/>
          </a:bodyPr>
          <a:lstStyle/>
          <a:p>
            <a:pPr algn="l"/>
            <a:r>
              <a:rPr lang="en-US" sz="6600" dirty="0" smtClean="0"/>
              <a:t>Title</a:t>
            </a:r>
            <a:endParaRPr lang="th-TH" sz="6600" dirty="0"/>
          </a:p>
        </p:txBody>
      </p:sp>
      <p:sp>
        <p:nvSpPr>
          <p:cNvPr id="5" name="Subtitle 6"/>
          <p:cNvSpPr>
            <a:spLocks noGrp="1"/>
          </p:cNvSpPr>
          <p:nvPr>
            <p:ph type="subTitle" idx="1"/>
          </p:nvPr>
        </p:nvSpPr>
        <p:spPr>
          <a:xfrm>
            <a:off x="1732740" y="4793200"/>
            <a:ext cx="8012645" cy="699371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Su</a:t>
            </a:r>
            <a:r>
              <a:rPr lang="en-US" sz="3200" dirty="0" smtClean="0">
                <a:solidFill>
                  <a:srgbClr val="0070C0"/>
                </a:solidFill>
              </a:rPr>
              <a:t>b</a:t>
            </a:r>
            <a:r>
              <a:rPr lang="en-US" dirty="0" smtClean="0">
                <a:solidFill>
                  <a:srgbClr val="0070C0"/>
                </a:solidFill>
              </a:rPr>
              <a:t>title</a:t>
            </a:r>
            <a:endParaRPr lang="th-TH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49905" y="4730235"/>
            <a:ext cx="829401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58780" y="3453063"/>
            <a:ext cx="9360567" cy="219275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613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68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10" y="1720970"/>
            <a:ext cx="3811344" cy="26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Office Theme</vt:lpstr>
      <vt:lpstr>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staff</dc:creator>
  <cp:lastModifiedBy>staff</cp:lastModifiedBy>
  <cp:revision>1</cp:revision>
  <dcterms:created xsi:type="dcterms:W3CDTF">2022-02-03T03:36:05Z</dcterms:created>
  <dcterms:modified xsi:type="dcterms:W3CDTF">2022-02-03T03:36:13Z</dcterms:modified>
</cp:coreProperties>
</file>