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0" r:id="rId4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12733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3697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0836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38047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9847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037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6961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432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935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611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5827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C9DC5-7148-46C9-B24B-BDF6485E275F}" type="datetimeFigureOut">
              <a:rPr lang="th-TH" smtClean="0"/>
              <a:t>03/02/65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2C1D5-D1C3-4449-A8BD-8334E8D78C13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3544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416057"/>
            <a:ext cx="7703820" cy="119575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74000"/>
                </a:schemeClr>
              </a:gs>
              <a:gs pos="100000">
                <a:srgbClr val="31356E">
                  <a:lumMod val="96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27205" y="2229104"/>
            <a:ext cx="237276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600" dirty="0" smtClean="0">
                <a:solidFill>
                  <a:schemeClr val="accent5">
                    <a:lumMod val="50000"/>
                  </a:schemeClr>
                </a:solidFill>
              </a:rPr>
              <a:t>Title</a:t>
            </a:r>
            <a:endParaRPr lang="en-US" sz="96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76734" y="3631774"/>
            <a:ext cx="20737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Subtitle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16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1862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380" y="1600698"/>
            <a:ext cx="4270950" cy="301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Angsana New</vt:lpstr>
      <vt:lpstr>Arial</vt:lpstr>
      <vt:lpstr>Calibri</vt:lpstr>
      <vt:lpstr>Calibri Light</vt:lpstr>
      <vt:lpstr>Cordia New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staff</cp:lastModifiedBy>
  <cp:revision>1</cp:revision>
  <dcterms:created xsi:type="dcterms:W3CDTF">2022-02-03T03:31:37Z</dcterms:created>
  <dcterms:modified xsi:type="dcterms:W3CDTF">2022-02-03T03:32:45Z</dcterms:modified>
</cp:coreProperties>
</file>