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sldIdLst>
    <p:sldId id="3674" r:id="rId2"/>
    <p:sldId id="3693" r:id="rId3"/>
    <p:sldId id="3692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DB Helvethaica X 55 Regular" panose="02000506090000020004" pitchFamily="2" charset="-34"/>
      <p:regular r:id="rId12"/>
    </p:embeddedFont>
    <p:embeddedFont>
      <p:font typeface="DB Helvethaica X 65 Med" panose="02000506090000020004" pitchFamily="2" charset="-34"/>
      <p:italic r:id="rId13"/>
    </p:embeddedFont>
    <p:embeddedFont>
      <p:font typeface="TH Sarabun New" panose="020B0500040200020003" pitchFamily="34" charset="-34"/>
      <p:regular r:id="rId14"/>
      <p:bold r:id="rId15"/>
      <p:italic r:id="rId16"/>
      <p:boldItalic r:id="rId17"/>
    </p:embeddedFont>
    <p:embeddedFont>
      <p:font typeface="TH SarabunPSK" panose="020B0500040200020003" pitchFamily="34" charset="-34"/>
      <p:regular r:id="rId18"/>
      <p:bold r:id="rId19"/>
      <p:italic r:id="rId20"/>
      <p:boldItalic r:id="rId2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494"/>
    <a:srgbClr val="2E75B6"/>
    <a:srgbClr val="109E8D"/>
    <a:srgbClr val="0070C0"/>
    <a:srgbClr val="F8FAE2"/>
    <a:srgbClr val="F5F8D4"/>
    <a:srgbClr val="F3EBF9"/>
    <a:srgbClr val="DFCAEE"/>
    <a:srgbClr val="EADCF4"/>
    <a:srgbClr val="768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435D3-C5A1-4569-8DC1-212E0FBED4A2}" type="datetimeFigureOut">
              <a:rPr lang="th-TH" smtClean="0"/>
              <a:t>19/03/68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0729A-1303-4859-9F9E-B8A3A5ACEB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21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B3A7E-6D6D-4C8C-BD28-66481D40A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23775-DA7C-4331-B548-F63E18FCB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FB234-9F81-4AD2-9155-1D950F4F7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C48B-B8BF-451C-BB12-A3113060A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ED7B6-1694-4FBD-A434-303960CF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CE2BA-CC43-4D75-81D4-5B9B54F58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D5A6-6EFA-4547-884C-E8E073250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9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94BC3-18A7-47FE-993F-626A90688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1F0C5-D99F-45A8-94EA-ABC5A024B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6F5DB-FA51-4A15-88ED-C0F96B1EF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C48B-B8BF-451C-BB12-A3113060A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D3D38-AC9F-45A4-BA4B-51FA59718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7178A-45F5-47D8-AD30-E48AD5EE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D5A6-6EFA-4547-884C-E8E073250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4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92C986-B735-41D3-90BF-68602DEA38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5FE3C-3802-4C26-9171-0AF3F4358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63D52-377D-4CDB-8E6C-21E0148D5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C48B-B8BF-451C-BB12-A3113060A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A3F27-362F-4AB8-831F-9B3B7A62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0BD19-D134-4872-A100-DADFE3B4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D5A6-6EFA-4547-884C-E8E073250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2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3"/>
          <p:cNvSpPr txBox="1">
            <a:spLocks noGrp="1"/>
          </p:cNvSpPr>
          <p:nvPr>
            <p:ph type="body" idx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4320"/>
              <a:buNone/>
              <a:defRPr sz="5400" b="0">
                <a:solidFill>
                  <a:srgbClr val="262626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Play"/>
              </a:defRPr>
            </a:lvl1pPr>
            <a:lvl2pPr marL="914400" lvl="1" indent="-32004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4pPr>
            <a:lvl5pPr marL="2286000" lvl="4" indent="-32003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094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;p12">
            <a:extLst>
              <a:ext uri="{FF2B5EF4-FFF2-40B4-BE49-F238E27FC236}">
                <a16:creationId xmlns:a16="http://schemas.microsoft.com/office/drawing/2014/main" id="{31D9B1F0-CC0C-4896-B3C8-239E6DA901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138">
            <a:off x="461086" y="3142153"/>
            <a:ext cx="11360798" cy="1643999"/>
          </a:xfrm>
        </p:spPr>
        <p:txBody>
          <a:bodyPr lIns="91421" tIns="91421" rIns="91421" bIns="91421" anchorCtr="1">
            <a:noAutofit/>
          </a:bodyPr>
          <a:lstStyle>
            <a:lvl1pPr algn="ctr">
              <a:defRPr sz="9600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3" name="Google Shape;56;p12">
            <a:extLst>
              <a:ext uri="{FF2B5EF4-FFF2-40B4-BE49-F238E27FC236}">
                <a16:creationId xmlns:a16="http://schemas.microsoft.com/office/drawing/2014/main" id="{53C54A55-CC01-4AE9-B0EF-07238706DE0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642866" y="2089833"/>
            <a:ext cx="2906402" cy="1167204"/>
          </a:xfrm>
        </p:spPr>
        <p:txBody>
          <a:bodyPr lIns="91421" tIns="91421" rIns="91421" bIns="91421" anchorCtr="1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lang="th-TH" sz="1867"/>
            </a:lvl1pPr>
          </a:lstStyle>
          <a:p>
            <a:pPr lvl="0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567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716F4-4095-485D-88B7-19F685B1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55B6F-1415-4961-9619-95A0A3D64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CCBC3-75F6-48C2-9E94-15B24F9F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C48B-B8BF-451C-BB12-A3113060A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A5FF8-4727-432D-8D1C-B8A6E0C68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BB3F0-FFE5-4885-9F35-C6637460F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D5A6-6EFA-4547-884C-E8E073250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7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4CD3-DDFA-4BC9-A51F-40D7D2848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4F102-38B0-4CE9-9747-D6A254EB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244F0-1826-4D57-8C62-85AC6626A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C48B-B8BF-451C-BB12-A3113060A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A580B-C7F2-461C-B20E-10FF9E112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F565A-87EE-4ECC-B004-16C5D1DA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D5A6-6EFA-4547-884C-E8E073250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2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BDED3-0F39-4905-AFBE-6F5559BAA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EEB63-B28E-42D0-BDD9-C35301FC5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28436-DA33-4CAA-8687-5AE61F6A5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A5688-17DA-4F53-BB67-71C3527D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C48B-B8BF-451C-BB12-A3113060A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0E8A2-7D32-40BC-8954-6ED99881E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43F2E-0FD3-4FFE-A273-E3A8D137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D5A6-6EFA-4547-884C-E8E073250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5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38DEE-6018-4473-9D94-7F4713306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87B6C-B2B2-4C82-BB30-045286B70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F96A4-735F-4C0E-9D96-C1D97B05E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802FB2-358B-4361-BD88-91408629E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9E2CA1-77AF-465B-A6B5-9E4195AD08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5A23A-1656-48E1-A66D-E33FA0F4C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C48B-B8BF-451C-BB12-A3113060A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B3AE1A-7EAE-4DAA-8579-BF21BF90E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E63F74-BD4D-4CE0-A613-E141D90F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D5A6-6EFA-4547-884C-E8E073250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4B81-088E-4E9B-993D-5589D26E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F00215-41A5-4418-9751-A213B49E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C48B-B8BF-451C-BB12-A3113060A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81066-9CA4-4504-BB1D-2C825DDD4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DA6B76-C959-4166-B71C-D6A2580C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D5A6-6EFA-4547-884C-E8E073250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5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74A3B4-10BA-4E20-B490-E2BA1D98B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C48B-B8BF-451C-BB12-A3113060A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86F0FA-DDF2-4035-A303-D63F656E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E59B4-E4EF-490D-8945-CAE08688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D5A6-6EFA-4547-884C-E8E073250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7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5C92B-4EA6-4EE3-A329-1DBD8B8A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ABDE4-06DC-4F84-B184-935BCB44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76FA3-E6C6-4E95-99C6-1CC74E72D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4925B-300F-4FF7-9439-4027A0B75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C48B-B8BF-451C-BB12-A3113060A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E797F-1EF7-43D5-B491-FBE270A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725C6-3799-493F-843B-94122718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D5A6-6EFA-4547-884C-E8E073250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0D602-C5EF-4F12-8B84-A69085792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6D392-A0BA-4CF6-92D2-C9CB62DE6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D005BC-804F-428C-BD73-B74A465D9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D66FA-7700-494A-B23B-B6F50F5D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C48B-B8BF-451C-BB12-A3113060A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37C4B-6B7C-43F8-8B26-7153F68C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72CFA-C3A0-4A01-B0ED-00A3E8AC2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D5A6-6EFA-4547-884C-E8E073250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9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8B6495-E982-4C77-AAA4-4A8889E08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6F3E2-05B5-48C3-939E-831132C1F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B2763-D5A6-47D0-8970-F04A86340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7C48B-B8BF-451C-BB12-A3113060A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6F90B-96E6-45B7-A606-288CF1BC2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A6F2A-ED82-46E3-98F0-549BCE0DE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6D5A6-6EFA-4547-884C-E8E073250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6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82BE1-A038-41BF-B42F-1A062A6B3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339533"/>
            <a:ext cx="6065520" cy="23876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Template PowerPoint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13C89-113B-4ED6-ACCA-CE14611E4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819208"/>
            <a:ext cx="6191250" cy="1655762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Faculty of Nursing, Mahidol University</a:t>
            </a:r>
          </a:p>
        </p:txBody>
      </p:sp>
    </p:spTree>
    <p:extLst>
      <p:ext uri="{BB962C8B-B14F-4D97-AF65-F5344CB8AC3E}">
        <p14:creationId xmlns:p14="http://schemas.microsoft.com/office/powerpoint/2010/main" val="16241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9B969-F546-4C57-9313-3611F210F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835" y="1373804"/>
            <a:ext cx="10515600" cy="4351338"/>
          </a:xfrm>
        </p:spPr>
        <p:txBody>
          <a:bodyPr>
            <a:normAutofit/>
          </a:bodyPr>
          <a:lstStyle/>
          <a:p>
            <a:endParaRPr lang="en-US" sz="3200" b="1" dirty="0">
              <a:solidFill>
                <a:schemeClr val="tx2">
                  <a:lumMod val="10000"/>
                </a:scheme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375F8E-6339-4ED5-92C4-8A19B7FA779D}"/>
              </a:ext>
            </a:extLst>
          </p:cNvPr>
          <p:cNvSpPr/>
          <p:nvPr/>
        </p:nvSpPr>
        <p:spPr>
          <a:xfrm>
            <a:off x="562890" y="-312551"/>
            <a:ext cx="3605602" cy="119215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65AC6C-5E2B-4920-8225-C0BEFD10AC8E}"/>
              </a:ext>
            </a:extLst>
          </p:cNvPr>
          <p:cNvSpPr/>
          <p:nvPr/>
        </p:nvSpPr>
        <p:spPr>
          <a:xfrm>
            <a:off x="-649611" y="-300248"/>
            <a:ext cx="4728114" cy="1192158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19851-A1B4-4D5C-8B08-62716FF6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-205031"/>
            <a:ext cx="4164106" cy="1325563"/>
          </a:xfrm>
        </p:spPr>
        <p:txBody>
          <a:bodyPr/>
          <a:lstStyle/>
          <a:p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7E1C68-2D39-49A8-BD8B-D20FCD6E8432}"/>
              </a:ext>
            </a:extLst>
          </p:cNvPr>
          <p:cNvSpPr txBox="1"/>
          <p:nvPr/>
        </p:nvSpPr>
        <p:spPr>
          <a:xfrm>
            <a:off x="3947551" y="2393235"/>
            <a:ext cx="46911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9000" b="1" dirty="0">
                <a:solidFill>
                  <a:schemeClr val="accent5">
                    <a:lumMod val="50000"/>
                  </a:schemeClr>
                </a:solidFill>
                <a:latin typeface="DB Helvethaica X 65 Med" panose="02000506090000020004" pitchFamily="2" charset="-34"/>
                <a:ea typeface="+mj-ea"/>
                <a:cs typeface="DB Helvethaica X 65 Med" panose="02000506090000020004" pitchFamily="2" charset="-34"/>
              </a:rPr>
              <a:t>Thank you</a:t>
            </a:r>
            <a:endParaRPr lang="th-TH" sz="9000" b="1" dirty="0">
              <a:solidFill>
                <a:schemeClr val="accent5">
                  <a:lumMod val="50000"/>
                </a:schemeClr>
              </a:solidFill>
              <a:latin typeface="DB Helvethaica X 65 Med" panose="02000506090000020004" pitchFamily="2" charset="-34"/>
              <a:ea typeface="+mj-ea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344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10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DB Helvethaica X 55 Regular</vt:lpstr>
      <vt:lpstr>TH SarabunPSK</vt:lpstr>
      <vt:lpstr>Arial</vt:lpstr>
      <vt:lpstr>TH Sarabun New</vt:lpstr>
      <vt:lpstr>Calibri</vt:lpstr>
      <vt:lpstr>DB Helvethaica X 65 Med</vt:lpstr>
      <vt:lpstr>Calibri Light</vt:lpstr>
      <vt:lpstr>1_Office Theme</vt:lpstr>
      <vt:lpstr>Template PowerPoint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Kanop</dc:creator>
  <cp:lastModifiedBy>vatcharin kounhavad</cp:lastModifiedBy>
  <cp:revision>134</cp:revision>
  <dcterms:created xsi:type="dcterms:W3CDTF">2024-03-29T02:20:42Z</dcterms:created>
  <dcterms:modified xsi:type="dcterms:W3CDTF">2025-03-19T01:23:37Z</dcterms:modified>
</cp:coreProperties>
</file>