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4"/>
  </p:sldMasterIdLst>
  <p:notesMasterIdLst>
    <p:notesMasterId r:id="rId8"/>
  </p:notesMasterIdLst>
  <p:sldIdLst>
    <p:sldId id="831" r:id="rId5"/>
    <p:sldId id="830" r:id="rId6"/>
    <p:sldId id="832" r:id="rId7"/>
  </p:sldIdLst>
  <p:sldSz cx="9144000" cy="5143500" type="screen16x9"/>
  <p:notesSz cx="6797675" cy="9874250"/>
  <p:embeddedFontLst>
    <p:embeddedFont>
      <p:font typeface="DB Lim X Medium" panose="02000506060000020004" pitchFamily="2" charset="-34"/>
      <p:regular r:id="rId9"/>
    </p:embeddedFont>
    <p:embeddedFont>
      <p:font typeface="Overpass Black" panose="020B0604020202020204" charset="0"/>
      <p:bold r:id="rId10"/>
      <p:italic r:id="rId11"/>
      <p:boldItalic r:id="rId12"/>
    </p:embeddedFont>
    <p:embeddedFont>
      <p:font typeface="Source Sans Pro" panose="020B0503030403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31">
          <p15:clr>
            <a:srgbClr val="0000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386"/>
    <a:srgbClr val="2171A3"/>
    <a:srgbClr val="19567C"/>
    <a:srgbClr val="E01E88"/>
    <a:srgbClr val="B4186E"/>
    <a:srgbClr val="7EC14F"/>
    <a:srgbClr val="641866"/>
    <a:srgbClr val="8B548D"/>
    <a:srgbClr val="DAE3FA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E6D50F-9A30-4EC7-9C92-0788C1282C36}">
  <a:tblStyle styleId="{F2E6D50F-9A30-4EC7-9C92-0788C1282C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9938" autoAdjust="0"/>
  </p:normalViewPr>
  <p:slideViewPr>
    <p:cSldViewPr snapToGrid="0">
      <p:cViewPr varScale="1">
        <p:scale>
          <a:sx n="107" d="100"/>
          <a:sy n="107" d="100"/>
        </p:scale>
        <p:origin x="108" y="270"/>
      </p:cViewPr>
      <p:guideLst>
        <p:guide orient="horz" pos="6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097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1D95-7519-4E2B-8669-47879813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E8048-E666-4F61-AFB5-2614FA367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9468-CE7E-4A35-9637-3DB31F5F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183B-24EF-4577-B895-45CFE1E9F56E}" type="datetimeFigureOut">
              <a:rPr lang="en-US" smtClean="0"/>
              <a:t>19-Mar-25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F4D94-BE11-4352-A16D-65371F22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94997-3AFD-415F-B65B-B0C0DB79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6ADC-C712-43EF-9F94-922BF53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72050"/>
            <a:ext cx="77040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305A-695C-471D-9686-53D2CAA5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61" y="1158564"/>
            <a:ext cx="3989297" cy="54473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300" dirty="0">
                <a:solidFill>
                  <a:srgbClr val="113386"/>
                </a:solidFill>
                <a:latin typeface="DB Lim X Medium" panose="02000506060000020004" pitchFamily="2" charset="-34"/>
                <a:cs typeface="DB Lim X Medium" panose="02000506060000020004" pitchFamily="2" charset="-34"/>
              </a:rPr>
              <a:t>Template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60BC-2FF7-4C23-9144-C49EC2E94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1" y="1882588"/>
            <a:ext cx="3989298" cy="2408456"/>
          </a:xfrm>
        </p:spPr>
        <p:txBody>
          <a:bodyPr/>
          <a:lstStyle/>
          <a:p>
            <a:pPr marL="127000" indent="0" algn="ctr">
              <a:buNone/>
            </a:pPr>
            <a:r>
              <a:rPr lang="en-US" sz="2500" dirty="0">
                <a:latin typeface="DB Lim X Medium" panose="02000506060000020004" pitchFamily="2" charset="-34"/>
                <a:cs typeface="DB Lim X Medium" panose="02000506060000020004" pitchFamily="2" charset="-34"/>
              </a:rPr>
              <a:t>Faculty of Nursing </a:t>
            </a:r>
            <a:br>
              <a:rPr lang="en-US" sz="2500" dirty="0">
                <a:latin typeface="DB Lim X Medium" panose="02000506060000020004" pitchFamily="2" charset="-34"/>
                <a:cs typeface="DB Lim X Medium" panose="02000506060000020004" pitchFamily="2" charset="-34"/>
              </a:rPr>
            </a:br>
            <a:r>
              <a:rPr lang="en-US" sz="2500" dirty="0">
                <a:latin typeface="DB Lim X Medium" panose="02000506060000020004" pitchFamily="2" charset="-34"/>
                <a:cs typeface="DB Lim X Medium" panose="02000506060000020004" pitchFamily="2" charset="-34"/>
              </a:rPr>
              <a:t>Mahidol University</a:t>
            </a:r>
          </a:p>
        </p:txBody>
      </p:sp>
    </p:spTree>
    <p:extLst>
      <p:ext uri="{BB962C8B-B14F-4D97-AF65-F5344CB8AC3E}">
        <p14:creationId xmlns:p14="http://schemas.microsoft.com/office/powerpoint/2010/main" val="30375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08DA-2F4E-42AF-98BD-BAE79B22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870" y="1999050"/>
            <a:ext cx="3798212" cy="1425468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113386"/>
                </a:solidFill>
                <a:latin typeface="DB Lim X Medium" panose="02000506060000020004" pitchFamily="2" charset="-34"/>
                <a:cs typeface="DB Lim X Medium" panose="02000506060000020004" pitchFamily="2" charset="-34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446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08DA-2F4E-42AF-98BD-BAE79B22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29" y="181411"/>
            <a:ext cx="5414683" cy="572700"/>
          </a:xfrm>
        </p:spPr>
        <p:txBody>
          <a:bodyPr/>
          <a:lstStyle/>
          <a:p>
            <a:endParaRPr lang="en-US" dirty="0">
              <a:solidFill>
                <a:srgbClr val="113386"/>
              </a:solidFill>
              <a:latin typeface="DB Lim X Medium" panose="02000506060000020004" pitchFamily="2" charset="-34"/>
              <a:cs typeface="DB Lim X Medium" panose="0200050606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AC48-4F5D-431C-8432-D93CB822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896471"/>
            <a:ext cx="8426824" cy="3917576"/>
          </a:xfrm>
        </p:spPr>
        <p:txBody>
          <a:bodyPr/>
          <a:lstStyle/>
          <a:p>
            <a:pPr marL="127000" indent="0">
              <a:buNone/>
            </a:pPr>
            <a:endParaRPr lang="en-US" sz="2000" dirty="0">
              <a:latin typeface="DB Lim X Medium" panose="02000506060000020004" pitchFamily="2" charset="-34"/>
              <a:cs typeface="DB Lim X Medium" panose="02000506060000020004" pitchFamily="2" charset="-3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C051A7-272E-4BE1-B444-E0522BC60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900" y="105863"/>
            <a:ext cx="462523" cy="7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ublic Consulting by Slidesgo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03C8375D529147BFD56127D7BAB796" ma:contentTypeVersion="14" ma:contentTypeDescription="Create a new document." ma:contentTypeScope="" ma:versionID="61b9dbf5fd486f5a42dfb528664bd8ee">
  <xsd:schema xmlns:xsd="http://www.w3.org/2001/XMLSchema" xmlns:xs="http://www.w3.org/2001/XMLSchema" xmlns:p="http://schemas.microsoft.com/office/2006/metadata/properties" xmlns:ns3="f1310455-7a21-4b60-834a-3c7795094788" xmlns:ns4="12e2f642-75a4-4f46-9054-9a1501d424fa" targetNamespace="http://schemas.microsoft.com/office/2006/metadata/properties" ma:root="true" ma:fieldsID="137d4711b49661978ebc1fba6deca316" ns3:_="" ns4:_="">
    <xsd:import namespace="f1310455-7a21-4b60-834a-3c7795094788"/>
    <xsd:import namespace="12e2f642-75a4-4f46-9054-9a1501d424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10455-7a21-4b60-834a-3c7795094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e2f642-75a4-4f46-9054-9a1501d424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B3843D-F204-4E10-ACB0-D59D6D139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310455-7a21-4b60-834a-3c7795094788"/>
    <ds:schemaRef ds:uri="12e2f642-75a4-4f46-9054-9a1501d424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5C982E-8D50-4F92-9F3E-CA716ECFED71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2e2f642-75a4-4f46-9054-9a1501d424fa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f1310455-7a21-4b60-834a-3c779509478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265CBB2-ABD4-4D99-8AE6-6AC5C9214F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7528</TotalTime>
  <Words>9</Words>
  <Application>Microsoft Office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Source Sans Pro</vt:lpstr>
      <vt:lpstr>Overpass Black</vt:lpstr>
      <vt:lpstr>DB Lim X Medium</vt:lpstr>
      <vt:lpstr>Arial</vt:lpstr>
      <vt:lpstr>Public Consulting by Slidesgo</vt:lpstr>
      <vt:lpstr>Template PowerPoint</vt:lpstr>
      <vt:lpstr>Subtitle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CONSULTING</dc:title>
  <dc:creator>admin</dc:creator>
  <cp:lastModifiedBy>vatcharin kounhavad</cp:lastModifiedBy>
  <cp:revision>722</cp:revision>
  <cp:lastPrinted>2022-08-16T02:58:05Z</cp:lastPrinted>
  <dcterms:modified xsi:type="dcterms:W3CDTF">2025-03-19T01:39:05Z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0x010100E703C8375D529147BFD56127D7BAB796</vt:lpwstr>
  </property>
</Properties>
</file>