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8"/>
  </p:notesMasterIdLst>
  <p:sldIdLst>
    <p:sldId id="883" r:id="rId5"/>
    <p:sldId id="911" r:id="rId6"/>
    <p:sldId id="912" r:id="rId7"/>
  </p:sldIdLst>
  <p:sldSz cx="12192000" cy="6858000"/>
  <p:notesSz cx="6858000" cy="9144000"/>
  <p:embeddedFontLst>
    <p:embeddedFont>
      <p:font typeface="DB Helvethaica X 65 Med" panose="02000506090000020004" pitchFamily="2" charset="-34"/>
      <p:italic r:id="rId9"/>
    </p:embeddedFont>
    <p:embeddedFont>
      <p:font typeface="Angsana New" panose="02020603050405020304" pitchFamily="18" charset="-34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rdia New" panose="020B0304020202020204" pitchFamily="34" charset="-34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20D"/>
    <a:srgbClr val="C55A11"/>
    <a:srgbClr val="548235"/>
    <a:srgbClr val="F8CEB2"/>
    <a:srgbClr val="65ACED"/>
    <a:srgbClr val="0070C0"/>
    <a:srgbClr val="2F5597"/>
    <a:srgbClr val="FBCD9C"/>
    <a:srgbClr val="D9762B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501" autoAdjust="0"/>
  </p:normalViewPr>
  <p:slideViewPr>
    <p:cSldViewPr snapToGrid="0">
      <p:cViewPr varScale="1">
        <p:scale>
          <a:sx n="88" d="100"/>
          <a:sy n="88" d="100"/>
        </p:scale>
        <p:origin x="6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BA755-A22A-403B-9B6B-9BCA66AB617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5F87-818C-45E2-B63F-41AF272E7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26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DB3A7E-6D6D-4C8C-BD28-66481D40A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2823775-DA7C-4331-B548-F63E18FCB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7FB234-9F81-4AD2-9155-1D950F4F7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6ED7B6-1694-4FBD-A434-303960CF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CCE2BA-CC43-4D75-81D4-5B9B54F58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0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594BC3-18A7-47FE-993F-626A9068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871F0C5-D99F-45A8-94EA-ABC5A024B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A6F5DB-FA51-4A15-88ED-C0F96B1EF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1D3D38-AC9F-45A4-BA4B-51FA5971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D7178A-45F5-47D8-AD30-E48AD5EE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C92C986-B735-41D3-90BF-68602DEA3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905FE3C-3802-4C26-9171-0AF3F4358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563D52-377D-4CDB-8E6C-21E0148D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EA3F27-362F-4AB8-831F-9B3B7A62D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F0BD19-D134-4872-A100-DADFE3B4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E716F4-4095-485D-88B7-19F685B1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CE55B6F-1415-4961-9619-95A0A3D64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7CCBC3-75F6-48C2-9E94-15B24F9F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EA5FF8-4727-432D-8D1C-B8A6E0C68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BBB3F0-FFE5-4885-9F35-C6637460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2F4CD3-DDFA-4BC9-A51F-40D7D284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B4F102-38B0-4CE9-9747-D6A254EB8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9244F0-1826-4D57-8C62-85AC6626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7A580B-C7F2-461C-B20E-10FF9E11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AF565A-87EE-4ECC-B004-16C5D1DA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CBDED3-0F39-4905-AFBE-6F5559BA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1EEB63-B28E-42D0-BDD9-C35301FC5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C128436-DA33-4CAA-8687-5AE61F6A5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BA5688-17DA-4F53-BB67-71C3527D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590E8A2-7D32-40BC-8954-6ED99881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443F2E-0FD3-4FFE-A273-E3A8D137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138DEE-6018-4473-9D94-7F471330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D87B6C-B2B2-4C82-BB30-045286B70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CF96A4-735F-4C0E-9D96-C1D97B05E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5802FB2-358B-4361-BD88-91408629E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69E2CA1-77AF-465B-A6B5-9E4195AD0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F05A23A-1656-48E1-A66D-E33FA0F4C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0B3AE1A-7EAE-4DAA-8579-BF21BF90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E63F74-BD4D-4CE0-A613-E141D90F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794B81-088E-4E9B-993D-5589D26E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9F00215-41A5-4418-9751-A213B49E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AB81066-9CA4-4504-BB1D-2C825DDD4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2DA6B76-C959-4166-B71C-D6A2580C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9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D74A3B4-10BA-4E20-B490-E2BA1D98B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286F0FA-DDF2-4035-A303-D63F656E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9E59B4-E4EF-490D-8945-CAE08688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65C92B-4EA6-4EE3-A329-1DBD8B8A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3ABDE4-06DC-4F84-B184-935BCB447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276FA3-E6C6-4E95-99C6-1CC74E72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A4925B-300F-4FF7-9439-4027A0B7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DE797F-1EF7-43D5-B491-FBE270ACE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3725C6-3799-493F-843B-94122718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C0D602-C5EF-4F12-8B84-A6908579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2A6D392-A0BA-4CF6-92D2-C9CB62DE65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8D005BC-804F-428C-BD73-B74A465D9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BD66FA-7700-494A-B23B-B6F50F5D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837C4B-6B7C-43F8-8B26-7153F68C8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972CFA-C3A0-4A01-B0ED-00A3E8AC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E8B6495-E982-4C77-AAA4-4A8889E0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F46F3E2-05B5-48C3-939E-831132C1F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0B2763-D5A6-47D0-8970-F04A86340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7C48B-B8BF-451C-BB12-A3113060AC6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C6F90B-96E6-45B7-A606-288CF1BC2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3A6F2A-ED82-46E3-98F0-549BCE0DE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6D5A6-6EFA-4547-884C-E8E073250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340428"/>
            <a:ext cx="5747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Template PowerPoint</a:t>
            </a:r>
            <a:endParaRPr lang="th-TH" sz="6000" b="1" dirty="0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356091"/>
            <a:ext cx="5747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Faculty of Nursing, </a:t>
            </a:r>
            <a:r>
              <a:rPr lang="en-US" sz="3600" b="1" dirty="0" err="1" smtClean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Mahidol</a:t>
            </a:r>
            <a:r>
              <a:rPr lang="en-US" sz="3600" b="1" dirty="0" smtClean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University</a:t>
            </a:r>
            <a:endParaRPr lang="th-TH" sz="3600" b="1" dirty="0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004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endParaRPr lang="th-TH" sz="4000" b="1">
              <a:solidFill>
                <a:srgbClr val="21716F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35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91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03C8375D529147BFD56127D7BAB796" ma:contentTypeVersion="15" ma:contentTypeDescription="Create a new document." ma:contentTypeScope="" ma:versionID="dbe0df3fb87bc0f7e9e73dbcea310b43">
  <xsd:schema xmlns:xsd="http://www.w3.org/2001/XMLSchema" xmlns:xs="http://www.w3.org/2001/XMLSchema" xmlns:p="http://schemas.microsoft.com/office/2006/metadata/properties" xmlns:ns3="f1310455-7a21-4b60-834a-3c7795094788" xmlns:ns4="12e2f642-75a4-4f46-9054-9a1501d424fa" targetNamespace="http://schemas.microsoft.com/office/2006/metadata/properties" ma:root="true" ma:fieldsID="2134acb32d96df4b9dd16be61b91e7a4" ns3:_="" ns4:_="">
    <xsd:import namespace="f1310455-7a21-4b60-834a-3c7795094788"/>
    <xsd:import namespace="12e2f642-75a4-4f46-9054-9a1501d424f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10455-7a21-4b60-834a-3c77950947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e2f642-75a4-4f46-9054-9a1501d424f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54305B-CCBB-4747-A006-CE274F94BBC8}">
  <ds:schemaRefs>
    <ds:schemaRef ds:uri="http://www.w3.org/XML/1998/namespace"/>
    <ds:schemaRef ds:uri="f1310455-7a21-4b60-834a-3c7795094788"/>
    <ds:schemaRef ds:uri="http://schemas.microsoft.com/office/2006/documentManagement/types"/>
    <ds:schemaRef ds:uri="http://purl.org/dc/elements/1.1/"/>
    <ds:schemaRef ds:uri="12e2f642-75a4-4f46-9054-9a1501d424fa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EDC2C6E-FC11-4356-B2AE-4BE0DE84FA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310455-7a21-4b60-834a-3c7795094788"/>
    <ds:schemaRef ds:uri="12e2f642-75a4-4f46-9054-9a1501d424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80494C-029A-4750-8728-9C0049C30F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7851</TotalTime>
  <Words>8</Words>
  <Application>Microsoft Office PowerPoint</Application>
  <PresentationFormat>Widescreen</PresentationFormat>
  <Paragraphs>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DB Helvethaica X 65 Med</vt:lpstr>
      <vt:lpstr>Angsana New</vt:lpstr>
      <vt:lpstr>Calibri</vt:lpstr>
      <vt:lpstr>Arial</vt:lpstr>
      <vt:lpstr>Cordia New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Editor</dc:creator>
  <cp:lastModifiedBy>Vatcharin</cp:lastModifiedBy>
  <cp:revision>227</cp:revision>
  <dcterms:created xsi:type="dcterms:W3CDTF">2022-09-23T02:59:13Z</dcterms:created>
  <dcterms:modified xsi:type="dcterms:W3CDTF">2022-11-17T03:55:29Z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0x010100E703C8375D529147BFD56127D7BAB796</vt:lpwstr>
  </property>
</Properties>
</file>