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87" r:id="rId2"/>
    <p:sldId id="3739" r:id="rId3"/>
    <p:sldId id="3740" r:id="rId4"/>
    <p:sldId id="442" r:id="rId5"/>
  </p:sldIdLst>
  <p:sldSz cx="12192000" cy="6858000"/>
  <p:notesSz cx="6858000" cy="9144000"/>
  <p:embeddedFontLst>
    <p:embeddedFont>
      <p:font typeface="DB Helvethaica X 25 UlLi" panose="02000506090000020004" pitchFamily="2" charset="-34"/>
      <p:regular r:id="rId7"/>
    </p:embeddedFont>
    <p:embeddedFont>
      <p:font typeface="DB Helvethaica X 65 Med" panose="02000506090000020004" pitchFamily="2" charset="-34"/>
      <p:italic r:id="rId8"/>
    </p:embeddedFont>
    <p:embeddedFont>
      <p:font typeface="DB Lim X" panose="02000506060000020004" pitchFamily="2" charset="-34"/>
      <p:regular r:id="rId9"/>
    </p:embeddedFon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DB Helvethaica X 45 Li" panose="02000506090000020004" pitchFamily="2" charset="-34"/>
      <p:regular r:id="rId24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879"/>
    <a:srgbClr val="FFEBB3"/>
    <a:srgbClr val="BBF8FB"/>
    <a:srgbClr val="EDF5F9"/>
    <a:srgbClr val="13D6FA"/>
    <a:srgbClr val="33E0F0"/>
    <a:srgbClr val="FFCE4B"/>
    <a:srgbClr val="ECBB74"/>
    <a:srgbClr val="B07218"/>
    <a:srgbClr val="E29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2" autoAdjust="0"/>
    <p:restoredTop sz="94729" autoAdjust="0"/>
  </p:normalViewPr>
  <p:slideViewPr>
    <p:cSldViewPr snapToGrid="0">
      <p:cViewPr varScale="1">
        <p:scale>
          <a:sx n="85" d="100"/>
          <a:sy n="85" d="100"/>
        </p:scale>
        <p:origin x="15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F6F4-F0C9-41D3-BADE-6F5E11DAA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5BA4B-8500-4751-9F12-37FB5AC9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B0452-D1BC-4D64-B58E-D8FF4874B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ED5C5188-9DF5-46DA-A514-5D3A907D7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590863FF-0D17-41AC-99D1-C49C09535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3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310" y="1988819"/>
            <a:ext cx="9498330" cy="1521143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  <a:latin typeface="DB Lim X" panose="02000506060000020004" pitchFamily="2" charset="-34"/>
                <a:cs typeface="DB Lim X" panose="0200050606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310" y="4114800"/>
            <a:ext cx="9498330" cy="8343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DB Lim X" panose="02000506060000020004" pitchFamily="2" charset="-34"/>
                <a:cs typeface="DB Lim X" panose="02000506060000020004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226B-DD70-41F7-903D-EC0EF50810AD}" type="datetimeFigureOut">
              <a:rPr lang="th-TH"/>
              <a:pPr>
                <a:defRPr/>
              </a:pPr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3BD2-3A29-48E7-9A82-252B846B8C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1265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70" y="365125"/>
            <a:ext cx="6907530" cy="67500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DB Lim X" panose="02000506060000020004" pitchFamily="2" charset="-34"/>
                <a:cs typeface="DB Lim X" panose="0200050606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F7E4-FA46-400C-8B10-0028562F2715}" type="datetimeFigureOut">
              <a:rPr lang="th-TH"/>
              <a:pPr>
                <a:defRPr/>
              </a:pPr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C860-E15C-4004-8917-8F3CC1F56F8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57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2871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44C9-D407-4196-AC06-9BC44DD76798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730-1B3A-4AF5-91D7-9C28E83CA5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99033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44C9-D407-4196-AC06-9BC44DD76798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730-1B3A-4AF5-91D7-9C28E83CA5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4999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4B06C-133E-4699-9FD8-FA5885A9B7C6}" type="datetimeFigureOut">
              <a:rPr lang="th-TH"/>
              <a:pPr>
                <a:defRPr/>
              </a:pPr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4E5F7-A455-4CDA-B742-CFC33DFA10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194" y="1111633"/>
            <a:ext cx="8236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Template PowerPoint</a:t>
            </a:r>
            <a:endParaRPr lang="th-TH" sz="6600" dirty="0">
              <a:solidFill>
                <a:schemeClr val="accent5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194" y="2690949"/>
            <a:ext cx="573459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91886" y="2690949"/>
            <a:ext cx="559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DB Helvethaica X 25 UlLi" panose="02000506090000020004" pitchFamily="2" charset="-34"/>
                <a:cs typeface="DB Helvethaica X 25 UlLi" panose="02000506090000020004" pitchFamily="2" charset="-34"/>
              </a:rPr>
              <a:t>Faculty of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DB Helvethaica X 25 UlLi" panose="02000506090000020004" pitchFamily="2" charset="-34"/>
                <a:cs typeface="DB Helvethaica X 25 UlLi" panose="02000506090000020004" pitchFamily="2" charset="-34"/>
              </a:rPr>
              <a:t>Nursing,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DB Helvethaica X 25 UlLi" panose="02000506090000020004" pitchFamily="2" charset="-34"/>
                <a:cs typeface="DB Helvethaica X 25 UlLi" panose="02000506090000020004" pitchFamily="2" charset="-34"/>
              </a:rPr>
              <a:t>Mahidol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DB Helvethaica X 25 UlLi" panose="02000506090000020004" pitchFamily="2" charset="-34"/>
                <a:cs typeface="DB Helvethaica X 25 UlLi" panose="02000506090000020004" pitchFamily="2" charset="-34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DB Helvethaica X 25 UlLi" panose="02000506090000020004" pitchFamily="2" charset="-34"/>
                <a:cs typeface="DB Helvethaica X 25 UlLi" panose="02000506090000020004" pitchFamily="2" charset="-34"/>
              </a:rPr>
              <a:t>University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339"/>
            <a:ext cx="6907530" cy="701731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endParaRPr lang="th-TH">
              <a:solidFill>
                <a:srgbClr val="017EAB"/>
              </a:solidFill>
              <a:latin typeface="DB Helvethaica X 65 Med" panose="02000506090000020004" pitchFamily="2" charset="-34"/>
              <a:ea typeface="+mn-ea"/>
              <a:cs typeface="DB Helvethaica X 65 Med" panose="0200050609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8741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339"/>
            <a:ext cx="6907530" cy="701731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endParaRPr lang="th-TH">
              <a:solidFill>
                <a:srgbClr val="017EAB"/>
              </a:solidFill>
              <a:latin typeface="DB Helvethaica X 65 Med" panose="02000506090000020004" pitchFamily="2" charset="-34"/>
              <a:ea typeface="+mn-ea"/>
              <a:cs typeface="DB Helvethaica X 65 Med" panose="0200050609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603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6B3F67-D01F-4461-99E4-7D5A1C575677}"/>
              </a:ext>
            </a:extLst>
          </p:cNvPr>
          <p:cNvSpPr txBox="1"/>
          <p:nvPr/>
        </p:nvSpPr>
        <p:spPr>
          <a:xfrm>
            <a:off x="746377" y="1073324"/>
            <a:ext cx="45272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2C74AF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Thank You </a:t>
            </a:r>
            <a:r>
              <a:rPr lang="en-US" altLang="en-US" sz="6000" b="1" dirty="0" smtClean="0">
                <a:solidFill>
                  <a:srgbClr val="2C74AF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/>
            </a:r>
            <a:br>
              <a:rPr lang="en-US" altLang="en-US" sz="6000" b="1" dirty="0" smtClean="0">
                <a:solidFill>
                  <a:srgbClr val="2C74AF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</a:br>
            <a:r>
              <a:rPr lang="en-US" altLang="en-US" sz="6000" b="1" dirty="0" smtClean="0">
                <a:solidFill>
                  <a:srgbClr val="2C74AF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for Your</a:t>
            </a:r>
          </a:p>
          <a:p>
            <a:pPr algn="ctr" eaLnBrk="1" hangingPunct="1">
              <a:defRPr/>
            </a:pPr>
            <a:r>
              <a:rPr lang="en-US" altLang="en-US" sz="6000" b="1" dirty="0" smtClean="0">
                <a:solidFill>
                  <a:srgbClr val="2C74AF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Attention</a:t>
            </a:r>
            <a:endParaRPr lang="th-TH" sz="6000" b="1" dirty="0">
              <a:ln w="1905"/>
              <a:solidFill>
                <a:srgbClr val="2C74AF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51207" name="Slide Number Placeholder 2">
            <a:extLst>
              <a:ext uri="{FF2B5EF4-FFF2-40B4-BE49-F238E27FC236}">
                <a16:creationId xmlns:a16="http://schemas.microsoft.com/office/drawing/2014/main" xmlns="" id="{BE26D159-E2B7-4F07-B699-8C4F96B7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822B23-D3D5-4A34-A8B4-10CFFBF8378F}" type="slidenum">
              <a:rPr lang="th-TH" alt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th-TH" altLang="en-US" sz="1200">
              <a:solidFill>
                <a:srgbClr val="898989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7" y="0"/>
            <a:ext cx="5122793" cy="55946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13_Template [Compatibility Mode]" id="{62C60C7C-7474-4E39-8AEE-79D107A9B1BA}" vid="{33E6E3B5-548B-4987-BFC1-8318AE319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MU10</Template>
  <TotalTime>2588</TotalTime>
  <Words>12</Words>
  <Application>Microsoft Office PowerPoint</Application>
  <PresentationFormat>Widescreen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DB Helvethaica X 25 UlLi</vt:lpstr>
      <vt:lpstr>DB Helvethaica X 65 Med</vt:lpstr>
      <vt:lpstr>DB Lim X</vt:lpstr>
      <vt:lpstr>Angsana New</vt:lpstr>
      <vt:lpstr>Calibri</vt:lpstr>
      <vt:lpstr>Arial</vt:lpstr>
      <vt:lpstr>Cordia New</vt:lpstr>
      <vt:lpstr>Calibri Light</vt:lpstr>
      <vt:lpstr>DB Helvethaica X 45 Li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ผลการดำเนินงานหลักสูตร Master of Nursing Science (International) Program</dc:title>
  <dc:creator>S</dc:creator>
  <cp:lastModifiedBy>Vatcharin</cp:lastModifiedBy>
  <cp:revision>218</cp:revision>
  <dcterms:created xsi:type="dcterms:W3CDTF">2021-06-26T05:34:36Z</dcterms:created>
  <dcterms:modified xsi:type="dcterms:W3CDTF">2022-11-17T04:22:11Z</dcterms:modified>
</cp:coreProperties>
</file>