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3566" r:id="rId2"/>
    <p:sldId id="3568" r:id="rId3"/>
    <p:sldId id="3567" r:id="rId4"/>
    <p:sldId id="3548" r:id="rId5"/>
  </p:sldIdLst>
  <p:sldSz cx="12192000" cy="6858000"/>
  <p:notesSz cx="6858000" cy="9144000"/>
  <p:embeddedFontLst>
    <p:embeddedFont>
      <p:font typeface="Cordia New" panose="020B0304020202020204" pitchFamily="34" charset="-34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DB Helvethaica X 77 BdCond" panose="02000506090000020004" pitchFamily="2" charset="-34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ns" initials="m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A899A"/>
    <a:srgbClr val="B5A007"/>
    <a:srgbClr val="A47900"/>
    <a:srgbClr val="C1F5DC"/>
    <a:srgbClr val="65E5A8"/>
    <a:srgbClr val="E4E3F5"/>
    <a:srgbClr val="8C86D6"/>
    <a:srgbClr val="D0EEFC"/>
    <a:srgbClr val="22B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32B3A-28C4-BBEC-DA06-B695FE216E7B}" v="2" dt="2021-08-18T13:25:12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2" autoAdjust="0"/>
    <p:restoredTop sz="91822"/>
  </p:normalViewPr>
  <p:slideViewPr>
    <p:cSldViewPr snapToGrid="0">
      <p:cViewPr varScale="1">
        <p:scale>
          <a:sx n="68" d="100"/>
          <a:sy n="68" d="100"/>
        </p:scale>
        <p:origin x="7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commentAuthors" Target="commentAuthors.xml"/><Relationship Id="rId10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10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rada Kasornsri" userId="S::sirada.kas@nursingmu.org::1a17607a-3c8a-495c-9aec-09476f07fafe" providerId="AD" clId="Web-{06832B3A-28C4-BBEC-DA06-B695FE216E7B}"/>
    <pc:docChg chg="sldOrd">
      <pc:chgData name="Sirada Kasornsri" userId="S::sirada.kas@nursingmu.org::1a17607a-3c8a-495c-9aec-09476f07fafe" providerId="AD" clId="Web-{06832B3A-28C4-BBEC-DA06-B695FE216E7B}" dt="2021-08-18T13:25:12.054" v="1"/>
      <pc:docMkLst>
        <pc:docMk/>
      </pc:docMkLst>
      <pc:sldChg chg="ord">
        <pc:chgData name="Sirada Kasornsri" userId="S::sirada.kas@nursingmu.org::1a17607a-3c8a-495c-9aec-09476f07fafe" providerId="AD" clId="Web-{06832B3A-28C4-BBEC-DA06-B695FE216E7B}" dt="2021-08-18T13:25:12.054" v="1"/>
        <pc:sldMkLst>
          <pc:docMk/>
          <pc:sldMk cId="2250157928" sldId="35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6BC1A-B3CF-44DE-9497-B0A5425C5E93}" type="datetimeFigureOut">
              <a:rPr lang="th-TH" smtClean="0"/>
              <a:t>25/08/64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62AA7-86D7-4911-9373-9B4EB2D6E5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0397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C42EC-CDA2-42EB-9675-33663F806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D8C4CB-C916-4565-A8B3-95425374C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7A06FB-649D-4CF7-95F7-A34EB4D1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AEC104-1677-464D-ABAB-2B02F3E90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36A674-FA16-4797-8448-0808735D6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6FCE86-F116-4887-8D27-B98DDFB6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EBE9D2A-6F52-41E6-A30C-9B2612C1E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849779-222F-4DF6-80F6-A0074A916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2538E6-D4AE-4F83-8BB5-1247B8C5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F4557F-A76F-4140-A93A-EB92B6F9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64AB879-B1D2-479D-B15E-E68A09276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F36FB85-DCF3-4FCD-BF36-97AC57BB4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2C3BB9-5A4A-49B8-BF35-AD9E87DE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B2084B-E43F-4F67-917D-BC8E74E0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24279C-7E70-48C6-9FB5-763BEFCF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83C2E9-36C1-443C-AD4C-842AC1465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8077A3-9717-473E-BFF0-18723AE8A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0A3658-BE5C-48C6-9F35-B6D2E405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F881B2-AA1F-42B3-A1C7-088669844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5D1CD9-68DB-455D-9E0C-3F09747E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AEE745-CA6C-45F5-BA4B-E039A3AA4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E418EB-6E49-47D0-B266-81BD15168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02DAF1-101C-4738-998E-BBF252A0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88D79D-567C-4AE0-8F3F-90BEEAE1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8C0299-9613-4BE7-9FCD-6107F4F8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909197-C708-4BDF-A729-F97F9A5F3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51D52D-9B35-4F6E-8FE2-32AE01DBF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9C4F12C-D3FF-42F5-BCDD-9BC9F088D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5CBF95-3AEE-4D0D-881B-13E3B2FF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32F1CF-D042-498F-8671-32834F75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8B3E272-85DD-4966-9791-87E9DF1E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6222A9-1B63-4C79-BCC5-2B6DDA453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25C3C2-20A6-41D3-AFC9-A95FB4F7A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8E197E5-79C3-43C6-B4F9-1657E397A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2F6358-DDFA-435F-AAF1-A9344CDC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ADF3A69-1250-4F33-898A-070C60DEF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C04912-D7CF-4B32-B540-32A001A84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35C7B20-C4A3-4DBC-A20B-71787CD2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175ECC-8A70-4502-8E40-9A6E444B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D695FC-C449-4D32-9145-6CC7CE71F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D20998C-5C49-4820-9C70-AA14935C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3E5ED6-FBAC-4D1A-8169-CF114463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44964F-A3B5-49B8-8154-8830C8F3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6C521FA-FC4D-4D6E-9359-0E71400A1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B8CD9C5-2C8E-4C64-8064-845A93B5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C159E49-B99C-4760-B643-47884B625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7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2D2324-F905-468F-AEAB-8936C2B45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6DAD13-B6F0-4394-9D77-631FB25D1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FF8A065-7966-4B95-92F0-80B9C968C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2366EE-03AC-4ADC-848F-BB63E622B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B0F50C-2861-4CEF-8571-DC297E97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9207B5-EB75-4873-A11A-1BA8D65C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8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D001D6-2A30-4978-A771-91E4D5F30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4F485F8-937F-405A-8955-681C7EED0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E45F9C8-23B8-41DF-964D-0E4667825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9D7AB3-7633-405A-927B-B99DC4E3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8B0AE2A-EC31-4293-AE45-AB5B58A6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8BD325-CB77-4AD3-B2DA-E87122C04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3ECC26F-1F85-4107-A531-1174E8A96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856B81-F929-4ABB-88E4-FB09BD05C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809937-BED8-440D-8673-A4128C6ED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5A5F0-C396-430B-B580-AB18DA5691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4D8844-543C-409E-81DD-3AB047C6F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3E70DE-BA91-4309-A7E4-06B129504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72C43-5C96-40A6-AC00-2B229C3A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0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B119A56-92A4-4324-A1A3-930EA22DC05B}"/>
              </a:ext>
            </a:extLst>
          </p:cNvPr>
          <p:cNvSpPr txBox="1"/>
          <p:nvPr/>
        </p:nvSpPr>
        <p:spPr>
          <a:xfrm>
            <a:off x="467902" y="1621115"/>
            <a:ext cx="72271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4185"/>
                </a:solidFill>
                <a:latin typeface="DB Helvethaica X 77 BdCond" panose="02000506090000020004" pitchFamily="2" charset="-34"/>
                <a:cs typeface="DB Helvethaica X 77 BdCond" panose="02000506090000020004" pitchFamily="2" charset="-34"/>
              </a:rPr>
              <a:t>Template PowerPoint</a:t>
            </a:r>
            <a:endParaRPr lang="th-TH" sz="8800" b="1" dirty="0">
              <a:solidFill>
                <a:srgbClr val="004185"/>
              </a:solidFill>
              <a:latin typeface="DB Helvethaica X 77 BdCond" panose="02000506090000020004" pitchFamily="2" charset="-34"/>
              <a:cs typeface="DB Helvethaica X 77 BdCond" panose="0200050609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56C87E5-2459-48FD-8C74-DFF346A3448F}"/>
              </a:ext>
            </a:extLst>
          </p:cNvPr>
          <p:cNvSpPr txBox="1"/>
          <p:nvPr/>
        </p:nvSpPr>
        <p:spPr>
          <a:xfrm>
            <a:off x="467902" y="2806110"/>
            <a:ext cx="7227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4185"/>
                </a:solidFill>
                <a:latin typeface="DB Helvethaica X 77 BdCond" panose="02000506090000020004" pitchFamily="2" charset="-34"/>
                <a:cs typeface="DB Helvethaica X 77 BdCond" panose="02000506090000020004" pitchFamily="2" charset="-34"/>
              </a:rPr>
              <a:t>Faculty of Nursing, </a:t>
            </a:r>
            <a:r>
              <a:rPr lang="en-US" sz="4800" b="1" dirty="0" err="1" smtClean="0">
                <a:solidFill>
                  <a:srgbClr val="004185"/>
                </a:solidFill>
                <a:latin typeface="DB Helvethaica X 77 BdCond" panose="02000506090000020004" pitchFamily="2" charset="-34"/>
                <a:cs typeface="DB Helvethaica X 77 BdCond" panose="02000506090000020004" pitchFamily="2" charset="-34"/>
              </a:rPr>
              <a:t>Mahidol</a:t>
            </a:r>
            <a:r>
              <a:rPr lang="en-US" sz="4800" b="1" dirty="0" smtClean="0">
                <a:solidFill>
                  <a:srgbClr val="004185"/>
                </a:solidFill>
                <a:latin typeface="DB Helvethaica X 77 BdCond" panose="02000506090000020004" pitchFamily="2" charset="-34"/>
                <a:cs typeface="DB Helvethaica X 77 BdCond" panose="02000506090000020004" pitchFamily="2" charset="-34"/>
              </a:rPr>
              <a:t> University</a:t>
            </a:r>
            <a:endParaRPr lang="th-TH" sz="4800" b="1" dirty="0">
              <a:solidFill>
                <a:srgbClr val="004185"/>
              </a:solidFill>
              <a:latin typeface="DB Helvethaica X 77 BdCond" panose="02000506090000020004" pitchFamily="2" charset="-34"/>
              <a:cs typeface="DB Helvethaica X 77 BdCon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39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216" y="227310"/>
            <a:ext cx="10515600" cy="757130"/>
          </a:xfrm>
          <a:noFill/>
        </p:spPr>
        <p:txBody>
          <a:bodyPr wrap="square" rtlCol="0">
            <a:spAutoFit/>
          </a:bodyPr>
          <a:lstStyle/>
          <a:p>
            <a:endParaRPr lang="th-TH" sz="4800" b="1">
              <a:solidFill>
                <a:srgbClr val="004185"/>
              </a:solidFill>
              <a:latin typeface="DB Helvethaica X 77 BdCond" panose="02000506090000020004" pitchFamily="2" charset="-34"/>
              <a:ea typeface="+mn-ea"/>
              <a:cs typeface="DB Helvethaica X 77 BdCond" panose="0200050609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216" y="1291052"/>
            <a:ext cx="10515600" cy="646331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indent="0">
              <a:buNone/>
            </a:pPr>
            <a:endParaRPr lang="th-TH" sz="4000" b="1">
              <a:solidFill>
                <a:srgbClr val="475B89"/>
              </a:solidFill>
              <a:latin typeface="DB Helvethaica X 77 BdCond" panose="02000506090000020004" pitchFamily="2" charset="-34"/>
              <a:cs typeface="DB Helvethaica X 77 BdCon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2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331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indent="0">
              <a:buNone/>
            </a:pPr>
            <a:endParaRPr lang="th-TH" sz="4000" b="1" dirty="0">
              <a:solidFill>
                <a:srgbClr val="475B89"/>
              </a:solidFill>
              <a:latin typeface="DB Helvethaica X 77 BdCond" panose="02000506090000020004" pitchFamily="2" charset="-34"/>
              <a:cs typeface="DB Helvethaica X 77 BdCond" panose="02000506090000020004" pitchFamily="2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59024" y="115072"/>
            <a:ext cx="5250304" cy="1122885"/>
            <a:chOff x="3759024" y="115072"/>
            <a:chExt cx="5250304" cy="1122885"/>
          </a:xfrm>
        </p:grpSpPr>
        <p:grpSp>
          <p:nvGrpSpPr>
            <p:cNvPr id="4" name="Group 3"/>
            <p:cNvGrpSpPr/>
            <p:nvPr/>
          </p:nvGrpSpPr>
          <p:grpSpPr>
            <a:xfrm>
              <a:off x="3759024" y="115072"/>
              <a:ext cx="5250304" cy="1122885"/>
              <a:chOff x="316378" y="219919"/>
              <a:chExt cx="6213671" cy="632415"/>
            </a:xfrm>
          </p:grpSpPr>
          <p:sp>
            <p:nvSpPr>
              <p:cNvPr id="5" name="Round Diagonal Corner Rectangle 4"/>
              <p:cNvSpPr/>
              <p:nvPr/>
            </p:nvSpPr>
            <p:spPr>
              <a:xfrm>
                <a:off x="4286813" y="219919"/>
                <a:ext cx="2243236" cy="61097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FFBE00"/>
              </a:solidFill>
              <a:ln w="22225" cap="rnd" cmpd="sng">
                <a:noFill/>
                <a:prstDash val="solid"/>
              </a:ln>
              <a:effectLst>
                <a:outerShdw blurRad="584200" sx="95000" sy="95000" algn="ctr" rotWithShape="0">
                  <a:schemeClr val="accent5">
                    <a:lumMod val="60000"/>
                    <a:lumOff val="40000"/>
                    <a:alpha val="7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600"/>
              </a:p>
            </p:txBody>
          </p:sp>
          <p:sp>
            <p:nvSpPr>
              <p:cNvPr id="6" name="Round Diagonal Corner Rectangle 5"/>
              <p:cNvSpPr/>
              <p:nvPr/>
            </p:nvSpPr>
            <p:spPr>
              <a:xfrm>
                <a:off x="316378" y="314962"/>
                <a:ext cx="6044347" cy="53737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45992"/>
              </a:solidFill>
              <a:ln w="22225" cap="rnd" cmpd="sng">
                <a:noFill/>
                <a:prstDash val="solid"/>
              </a:ln>
              <a:effectLst>
                <a:outerShdw blurRad="584200" sx="95000" sy="95000" algn="ctr" rotWithShape="0">
                  <a:schemeClr val="accent5">
                    <a:lumMod val="20000"/>
                    <a:lumOff val="80000"/>
                    <a:alpha val="7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60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B119A56-92A4-4324-A1A3-930EA22DC05B}"/>
                </a:ext>
              </a:extLst>
            </p:cNvPr>
            <p:cNvSpPr txBox="1"/>
            <p:nvPr/>
          </p:nvSpPr>
          <p:spPr>
            <a:xfrm>
              <a:off x="4275549" y="328796"/>
              <a:ext cx="407418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bg1"/>
                  </a:solidFill>
                  <a:latin typeface="DB Helvethaica X 77 BdCond" panose="02000506090000020004" pitchFamily="2" charset="-34"/>
                  <a:cs typeface="DB Helvethaica X 77 BdCond" panose="02000506090000020004" pitchFamily="2" charset="-34"/>
                </a:rPr>
                <a:t>Subject</a:t>
              </a:r>
              <a:endParaRPr lang="th-TH" sz="4400" b="1" dirty="0">
                <a:solidFill>
                  <a:schemeClr val="bg1"/>
                </a:solidFill>
                <a:latin typeface="DB Helvethaica X 77 BdCond" panose="02000506090000020004" pitchFamily="2" charset="-34"/>
                <a:cs typeface="DB Helvethaica X 77 BdCond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33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119A56-92A4-4324-A1A3-930EA22DC05B}"/>
              </a:ext>
            </a:extLst>
          </p:cNvPr>
          <p:cNvSpPr txBox="1"/>
          <p:nvPr/>
        </p:nvSpPr>
        <p:spPr>
          <a:xfrm>
            <a:off x="2468467" y="2431890"/>
            <a:ext cx="7435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DB Helvethaica X 77 BdCond" panose="02000506090000020004" pitchFamily="2" charset="-34"/>
                <a:cs typeface="DB Helvethaica X 77 BdCond" panose="02000506090000020004" pitchFamily="2" charset="-34"/>
              </a:rPr>
              <a:t>Title</a:t>
            </a:r>
            <a:endParaRPr lang="th-TH" sz="8000" b="1" dirty="0">
              <a:solidFill>
                <a:schemeClr val="bg1"/>
              </a:solidFill>
              <a:latin typeface="DB Helvethaica X 77 BdCond" panose="02000506090000020004" pitchFamily="2" charset="-34"/>
              <a:cs typeface="DB Helvethaica X 77 BdCon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165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10</Words>
  <Application>Microsoft Office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Cordia New</vt:lpstr>
      <vt:lpstr>Calibri Light</vt:lpstr>
      <vt:lpstr>DB Helvethaica X 77 BdCond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Anonymous</dc:creator>
  <cp:lastModifiedBy>MUNS</cp:lastModifiedBy>
  <cp:revision>179</cp:revision>
  <dcterms:created xsi:type="dcterms:W3CDTF">2021-08-13T03:09:35Z</dcterms:created>
  <dcterms:modified xsi:type="dcterms:W3CDTF">2021-08-25T09:17:59Z</dcterms:modified>
</cp:coreProperties>
</file>