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269" r:id="rId2"/>
    <p:sldId id="862" r:id="rId3"/>
  </p:sldIdLst>
  <p:sldSz cx="12192000" cy="6858000"/>
  <p:notesSz cx="6858000" cy="9144000"/>
  <p:embeddedFontLst>
    <p:embeddedFont>
      <p:font typeface="Cordia New" panose="020B0304020202020204" pitchFamily="34" charset="-34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Angsana New" panose="02020603050405020304" pitchFamily="18" charset="-34"/>
      <p:regular r:id="rId15"/>
      <p:bold r:id="rId16"/>
      <p:italic r:id="rId17"/>
      <p:boldItalic r:id="rId18"/>
    </p:embeddedFont>
    <p:embeddedFont>
      <p:font typeface="TH Sarabun New" panose="020B0500040200020003" charset="-34"/>
      <p:regular r:id="rId19"/>
      <p:bold r:id="rId20"/>
      <p:italic r:id="rId21"/>
      <p:boldItalic r:id="rId22"/>
    </p:embeddedFont>
    <p:embeddedFont>
      <p:font typeface="TH SarabunPSK" panose="020B0500040200020003" pitchFamily="34" charset="-34"/>
      <p:regular r:id="rId23"/>
      <p:bold r:id="rId24"/>
      <p:italic r:id="rId25"/>
      <p:boldItalic r:id="rId26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ED7D31"/>
    <a:srgbClr val="EDE2F6"/>
    <a:srgbClr val="FFD966"/>
    <a:srgbClr val="2188CA"/>
    <a:srgbClr val="E7E200"/>
    <a:srgbClr val="E6F4FA"/>
    <a:srgbClr val="A7E8FF"/>
    <a:srgbClr val="4AA6DE"/>
    <a:srgbClr val="BF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openxmlformats.org/officeDocument/2006/relationships/font" Target="fonts/font22.fntdata"/><Relationship Id="rId3" Type="http://schemas.openxmlformats.org/officeDocument/2006/relationships/slide" Target="slides/slide2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font" Target="fonts/font20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font" Target="fonts/font19.fntdata"/><Relationship Id="rId28" Type="http://schemas.openxmlformats.org/officeDocument/2006/relationships/viewProps" Target="viewProp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font" Target="fonts/font1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A8AFC-65AA-4CF9-A37C-665BE3298048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BBEDC-147E-4751-85AF-28E02915BD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9117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CE1DB2-A9C3-4215-B691-5991062B3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475BD9A-ECB8-434F-9AFC-17D683E65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541C02-61B7-4014-A1A5-312772D6D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6ACA-3036-43DA-B8EC-7EBA94276F16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B76DD0-0AC8-4069-8C16-79DDB29D5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F9EAA9-3CB5-4682-869B-34BDC0701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4BBC-212D-4DDB-9A68-7CB5027420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891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516A9C-759F-4170-B479-FC1AFD3F6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8BB9014-29AA-4054-B150-BCE6534F7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B14817-D4FF-448D-B3B8-4B25F1E12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6ACA-3036-43DA-B8EC-7EBA94276F16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B04B0E-0F86-4C42-B833-C47C0159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92F1D7-9FE1-4A34-9A32-51EA1161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4BBC-212D-4DDB-9A68-7CB5027420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1422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60DAE25-6ACF-4850-9ADB-42B640A64C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2248FF-9E2E-4188-8AD0-1F0227807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D9182C-37E1-4362-AF51-67B9D48A7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6ACA-3036-43DA-B8EC-7EBA94276F16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8B3A61-43C4-468C-84AA-6FDC9F382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25CD66-471A-49E8-B6C6-66C6933F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4BBC-212D-4DDB-9A68-7CB5027420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190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C7C729-3E89-477D-B580-28C89C83D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51B72E-B00C-486F-B2AA-3CF58C7BE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5BDA22-944B-47B9-A418-E50B82961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6ACA-3036-43DA-B8EC-7EBA94276F16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B7323E-4C58-4BBF-83E5-9A01FC3DF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0B2DEA-4152-4B49-A34F-19676DE44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4BBC-212D-4DDB-9A68-7CB5027420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3307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D9C2CC-5F2C-469E-A124-2B0C9F9C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97D2496-6CBF-47BD-80EC-7A5825270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01ADDB-530B-410D-B735-2C82F647D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6ACA-3036-43DA-B8EC-7EBA94276F16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9C6354-1E32-42EF-B91B-59C7F7216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20B64F-CCDE-43E6-ACA8-034812945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4BBC-212D-4DDB-9A68-7CB5027420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463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1C863D-49C0-4880-BC30-3CE1C564A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FB8987-6327-4AF6-8BAC-6A812F6D04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8AA8EE-D010-407D-835B-A27139C27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ECD317-ED25-4A0E-9DAF-8383436CF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6ACA-3036-43DA-B8EC-7EBA94276F16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5AEC4B-BCA8-4C18-A28D-1DC286ABF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E82A37-C677-4A8E-8CFB-2D0E95819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4BBC-212D-4DDB-9A68-7CB5027420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251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4617C3-19B7-43CA-B52C-160994952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F9661C-98A4-4C71-AD17-932BDAAAB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067A6D-9726-44D3-A5FE-3DAC58E9A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354C28B-D8FC-4396-AC2C-FBFE475F76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4D19372-49E3-4C70-B773-A9E96BDF0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98C9A3A-6EA4-4C4E-AE45-357935897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6ACA-3036-43DA-B8EC-7EBA94276F16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7CB29E7-EF0A-4885-9A00-F374A9373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1727C67-BEA9-4066-A566-3921FDE8E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4BBC-212D-4DDB-9A68-7CB5027420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3742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B119DA-65B3-4F44-B237-2EEBF1955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A3B26C2-2689-4E4A-B12A-9B1EDA607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6ACA-3036-43DA-B8EC-7EBA94276F16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5350013-3458-4CEF-BB24-959C367C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D85907B-D713-48AA-B356-7B66BA74E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4BBC-212D-4DDB-9A68-7CB5027420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614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3D5BD18-834F-43E0-BC2E-500186473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6ACA-3036-43DA-B8EC-7EBA94276F16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642B398-0C60-47A3-8BE1-AEB36B0B9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BD2D845-A076-4EA7-9CE4-6A6144E75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4BBC-212D-4DDB-9A68-7CB5027420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7969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4BF94A-03FA-44B8-B117-ED7EE86C2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67BD7A-527C-4340-89A8-93C7F2C80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E9733D-ADB7-40D0-ACEC-029A5549D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0F446E-8A87-4F87-A190-0A600C1E8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6ACA-3036-43DA-B8EC-7EBA94276F16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DAA068-E86E-48FF-9C0E-7D49116B7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857ABB-EC77-4080-AAFF-288BF0E22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4BBC-212D-4DDB-9A68-7CB5027420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321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6983A8-E315-4083-B04F-016C3BE6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787D0B2-5ADB-4F27-9ADC-F98BD81B70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57682E7-CF0C-4BB9-B9B4-5F3D748EC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648AAC-0987-468C-B407-0B291423F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6ACA-3036-43DA-B8EC-7EBA94276F16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87042F1-E771-4220-9926-8CA9D96CA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6A65AB1-7B35-403F-B9C6-496AAACE7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A4BBC-212D-4DDB-9A68-7CB5027420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242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BC99F35-339E-49FF-98D2-876066B1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E64260-D007-4B94-9098-3DB1C283F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2C759C-8EF6-479C-A9BD-5CF7B8AFB5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96ACA-3036-43DA-B8EC-7EBA94276F16}" type="datetimeFigureOut">
              <a:rPr lang="th-TH" smtClean="0"/>
              <a:t>25/08/64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508DF1-4FE9-4998-A658-C070756CE9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BA94DA-2E75-45D0-A49B-5E733FA16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A4BBC-212D-4DDB-9A68-7CB5027420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587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6879A128-FBD4-475D-B150-60BEA876E081}"/>
              </a:ext>
            </a:extLst>
          </p:cNvPr>
          <p:cNvSpPr txBox="1">
            <a:spLocks/>
          </p:cNvSpPr>
          <p:nvPr/>
        </p:nvSpPr>
        <p:spPr>
          <a:xfrm>
            <a:off x="8276404" y="3399435"/>
            <a:ext cx="3205178" cy="590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AFE9FB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Date</a:t>
            </a:r>
            <a:endParaRPr lang="th-TH" sz="4000" b="1" dirty="0">
              <a:solidFill>
                <a:srgbClr val="AFE9FB"/>
              </a:solidFill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BC0EE405-0E3E-4A06-A617-D49FC29191FF}"/>
              </a:ext>
            </a:extLst>
          </p:cNvPr>
          <p:cNvSpPr txBox="1">
            <a:spLocks/>
          </p:cNvSpPr>
          <p:nvPr/>
        </p:nvSpPr>
        <p:spPr>
          <a:xfrm>
            <a:off x="7482835" y="1354237"/>
            <a:ext cx="4792316" cy="1590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th-TH" sz="6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Template PowerPoint</a:t>
            </a:r>
            <a:endParaRPr lang="th-TH" altLang="th-TH" sz="6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6879A128-FBD4-475D-B150-60BEA876E081}"/>
              </a:ext>
            </a:extLst>
          </p:cNvPr>
          <p:cNvSpPr txBox="1">
            <a:spLocks/>
          </p:cNvSpPr>
          <p:nvPr/>
        </p:nvSpPr>
        <p:spPr>
          <a:xfrm>
            <a:off x="7679262" y="4195144"/>
            <a:ext cx="4512738" cy="1241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solidFill>
                  <a:srgbClr val="AFE9FB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Faculty of Nursing, </a:t>
            </a:r>
            <a:br>
              <a:rPr lang="en-US" sz="3000" b="1" dirty="0" smtClean="0">
                <a:solidFill>
                  <a:srgbClr val="AFE9FB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</a:br>
            <a:r>
              <a:rPr lang="en-US" sz="3000" b="1" dirty="0" err="1" smtClean="0">
                <a:solidFill>
                  <a:srgbClr val="AFE9FB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Mahidol</a:t>
            </a:r>
            <a:r>
              <a:rPr lang="en-US" sz="3000" b="1" dirty="0" smtClean="0">
                <a:solidFill>
                  <a:srgbClr val="AFE9FB"/>
                </a:solidFill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 University</a:t>
            </a:r>
            <a:endParaRPr lang="th-TH" sz="3000" b="1" dirty="0">
              <a:solidFill>
                <a:srgbClr val="AFE9FB"/>
              </a:solidFill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755038" y="3194613"/>
            <a:ext cx="42131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-234460" y="278430"/>
            <a:ext cx="4386805" cy="11806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79" y="383242"/>
            <a:ext cx="3443529" cy="97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4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54" y="1320657"/>
            <a:ext cx="10515600" cy="4807187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th-TH" sz="3200" b="1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6454" y="219918"/>
            <a:ext cx="6173596" cy="830959"/>
            <a:chOff x="356454" y="219919"/>
            <a:chExt cx="6173596" cy="648182"/>
          </a:xfrm>
        </p:grpSpPr>
        <p:sp>
          <p:nvSpPr>
            <p:cNvPr id="5" name="Round Diagonal Corner Rectangle 4"/>
            <p:cNvSpPr/>
            <p:nvPr/>
          </p:nvSpPr>
          <p:spPr>
            <a:xfrm>
              <a:off x="485704" y="219919"/>
              <a:ext cx="6044346" cy="64818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258ECD"/>
            </a:solidFill>
            <a:ln w="22225" cap="rnd" cmpd="sng">
              <a:noFill/>
              <a:prstDash val="solid"/>
            </a:ln>
            <a:effectLst>
              <a:outerShdw blurRad="584200" sx="95000" sy="95000" algn="ctr" rotWithShape="0">
                <a:schemeClr val="accent5">
                  <a:lumMod val="60000"/>
                  <a:lumOff val="40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Round Diagonal Corner Rectangle 5"/>
            <p:cNvSpPr/>
            <p:nvPr/>
          </p:nvSpPr>
          <p:spPr>
            <a:xfrm>
              <a:off x="356454" y="219919"/>
              <a:ext cx="6044346" cy="64818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22225" cap="rnd" cmpd="sng">
              <a:noFill/>
              <a:prstDash val="solid"/>
            </a:ln>
            <a:effectLst>
              <a:outerShdw blurRad="584200" sx="95000" sy="95000" algn="ctr" rotWithShape="0">
                <a:schemeClr val="accent5">
                  <a:lumMod val="60000"/>
                  <a:lumOff val="40000"/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7" name="Rectangle 6"/>
          <p:cNvSpPr/>
          <p:nvPr/>
        </p:nvSpPr>
        <p:spPr>
          <a:xfrm>
            <a:off x="838200" y="281454"/>
            <a:ext cx="9268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Title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21554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</TotalTime>
  <Words>8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Cordia New</vt:lpstr>
      <vt:lpstr>Calibri Light</vt:lpstr>
      <vt:lpstr>Calibri</vt:lpstr>
      <vt:lpstr>Angsana New</vt:lpstr>
      <vt:lpstr>TH Sarabun New</vt:lpstr>
      <vt:lpstr>TH SarabunPSK</vt:lpstr>
      <vt:lpstr>Arial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Dean</dc:title>
  <dc:creator>Nantakarn Maneejak</dc:creator>
  <cp:lastModifiedBy>MUNS</cp:lastModifiedBy>
  <cp:revision>239</cp:revision>
  <dcterms:created xsi:type="dcterms:W3CDTF">2021-03-11T09:38:31Z</dcterms:created>
  <dcterms:modified xsi:type="dcterms:W3CDTF">2021-08-25T09:53:58Z</dcterms:modified>
</cp:coreProperties>
</file>