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bookmarkIdSeed="7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421" r:id="rId2"/>
    <p:sldId id="769" r:id="rId3"/>
    <p:sldId id="444" r:id="rId4"/>
  </p:sldIdLst>
  <p:sldSz cx="12192000" cy="6858000"/>
  <p:notesSz cx="6797675" cy="9928225"/>
  <p:embeddedFontLs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TH Niramit AS" panose="02000506000000020004" pitchFamily="2" charset="-34"/>
      <p:regular r:id="rId11"/>
      <p:bold r:id="rId12"/>
      <p:italic r:id="rId13"/>
      <p:boldItalic r:id="rId14"/>
    </p:embeddedFont>
    <p:embeddedFont>
      <p:font typeface="TH SarabunPSK" panose="020B0500040200020003" pitchFamily="34" charset="-34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7E09"/>
    <a:srgbClr val="EF6ECD"/>
    <a:srgbClr val="F6ACE3"/>
    <a:srgbClr val="F73998"/>
    <a:srgbClr val="B79F11"/>
    <a:srgbClr val="F6991E"/>
    <a:srgbClr val="ECA946"/>
    <a:srgbClr val="FFE9A3"/>
    <a:srgbClr val="FFD966"/>
    <a:srgbClr val="EBFD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97" autoAdjust="0"/>
    <p:restoredTop sz="88689" autoAdjust="0"/>
  </p:normalViewPr>
  <p:slideViewPr>
    <p:cSldViewPr snapToGrid="0">
      <p:cViewPr varScale="1">
        <p:scale>
          <a:sx n="79" d="100"/>
          <a:sy n="79" d="100"/>
        </p:scale>
        <p:origin x="102" y="78"/>
      </p:cViewPr>
      <p:guideLst/>
    </p:cSldViewPr>
  </p:slideViewPr>
  <p:outlineViewPr>
    <p:cViewPr>
      <p:scale>
        <a:sx n="33" d="100"/>
        <a:sy n="33" d="100"/>
      </p:scale>
      <p:origin x="0" y="-651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10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11" Type="http://schemas.openxmlformats.org/officeDocument/2006/relationships/font" Target="fonts/font5.fntdata"/><Relationship Id="rId5" Type="http://schemas.openxmlformats.org/officeDocument/2006/relationships/notesMaster" Target="notesMasters/notesMaster1.xml"/><Relationship Id="rId15" Type="http://schemas.openxmlformats.org/officeDocument/2006/relationships/font" Target="fonts/font9.fntdata"/><Relationship Id="rId10" Type="http://schemas.openxmlformats.org/officeDocument/2006/relationships/font" Target="fonts/font4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B878B-D282-42D0-9983-760C9FCCEEC6}" type="datetimeFigureOut">
              <a:rPr lang="en-US" smtClean="0"/>
              <a:t>12-Oct-23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C78A48-17A6-43D7-9E4A-80A1F39BF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0922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275" cy="4984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863" y="0"/>
            <a:ext cx="2946275" cy="4984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AF5D6-8690-43D1-AF8D-F2138584204A}" type="datetimeFigureOut">
              <a:rPr lang="en-US" smtClean="0"/>
              <a:t>12-Oct-23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384" y="4777621"/>
            <a:ext cx="5436909" cy="390957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9781"/>
            <a:ext cx="2946275" cy="4984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863" y="9429781"/>
            <a:ext cx="2946275" cy="4984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79329-7F5C-4485-982B-BB10F3251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31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79329-7F5C-4485-982B-BB10F32516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125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H Niramit AS" panose="02000506000000020004" pitchFamily="2" charset="-34"/>
                <a:cs typeface="TH Niramit AS" panose="02000506000000020004" pitchFamily="2" charset="-34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H Niramit AS" panose="02000506000000020004" pitchFamily="2" charset="-34"/>
                <a:cs typeface="TH Niramit AS" panose="02000506000000020004" pitchFamily="2" charset="-3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Niramit AS" panose="02000506000000020004" pitchFamily="2" charset="-34"/>
                <a:cs typeface="TH Niramit AS" panose="02000506000000020004" pitchFamily="2" charset="-34"/>
              </a:defRPr>
            </a:lvl1pPr>
          </a:lstStyle>
          <a:p>
            <a:fld id="{6A828240-7E39-4DD0-8717-B40847F5D5CB}" type="datetime1">
              <a:rPr lang="en-US" smtClean="0"/>
              <a:t>12-Oct-23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Niramit AS" panose="02000506000000020004" pitchFamily="2" charset="-34"/>
                <a:cs typeface="TH Niramit AS" panose="02000506000000020004" pitchFamily="2" charset="-34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Niramit AS" panose="02000506000000020004" pitchFamily="2" charset="-34"/>
                <a:cs typeface="TH Niramit AS" panose="02000506000000020004" pitchFamily="2" charset="-34"/>
              </a:defRPr>
            </a:lvl1pPr>
          </a:lstStyle>
          <a:p>
            <a:fld id="{AD7A8B86-2F28-4D0A-8E31-E4776FD8A2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061829"/>
      </p:ext>
    </p:extLst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DFBA8-2C65-4CFB-8668-98750B1B7BC6}" type="datetime1">
              <a:rPr lang="en-US" smtClean="0"/>
              <a:t>12-Oct-23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8B86-2F28-4D0A-8E31-E4776FD8A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689867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3303B-5722-4C78-B590-07D337211448}" type="datetime1">
              <a:rPr lang="en-US" smtClean="0"/>
              <a:t>12-Oct-23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8B86-2F28-4D0A-8E31-E4776FD8A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84232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2pPr>
            <a:lvl3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3pPr>
            <a:lvl4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4pPr>
            <a:lvl5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fld id="{92D3378C-909D-4C77-A451-D4BAFAA21159}" type="datetime1">
              <a:rPr lang="en-US" smtClean="0"/>
              <a:t>12-Oct-23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fld id="{AD7A8B86-2F28-4D0A-8E31-E4776FD8A2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43120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B1B90-CFD0-4B19-83E0-BCF4F43ABC12}" type="datetime1">
              <a:rPr lang="en-US" smtClean="0"/>
              <a:t>12-Oct-23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8B86-2F28-4D0A-8E31-E4776FD8A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411284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DD43E-665D-4BE5-AC00-13152618F3CA}" type="datetime1">
              <a:rPr lang="en-US" smtClean="0"/>
              <a:t>12-Oct-23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8B86-2F28-4D0A-8E31-E4776FD8A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250699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CA77F-7539-4A05-92D8-737741BDF390}" type="datetime1">
              <a:rPr lang="en-US" smtClean="0"/>
              <a:t>12-Oct-23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8B86-2F28-4D0A-8E31-E4776FD8A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42841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6D79C-5CC9-4792-A2B4-2E0D18A3236D}" type="datetime1">
              <a:rPr lang="en-US" smtClean="0"/>
              <a:t>12-Oct-23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8B86-2F28-4D0A-8E31-E4776FD8A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62283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2826-0C71-4B93-8FA8-18EA41F2AEA8}" type="datetime1">
              <a:rPr lang="en-US" smtClean="0"/>
              <a:t>12-Oct-23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8B86-2F28-4D0A-8E31-E4776FD8A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48647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EE373-DD17-4E36-B28E-EFCAD5575C1B}" type="datetime1">
              <a:rPr lang="en-US" smtClean="0"/>
              <a:t>12-Oct-23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8B86-2F28-4D0A-8E31-E4776FD8A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58951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3A457-B8F4-40F4-BD0F-F85C6ABE1927}" type="datetime1">
              <a:rPr lang="en-US" smtClean="0"/>
              <a:t>12-Oct-23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A8B86-2F28-4D0A-8E31-E4776FD8A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99526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fld id="{CEB8FE8C-034C-46C0-99AD-816283AEA95E}" type="datetime1">
              <a:rPr lang="en-US" smtClean="0"/>
              <a:pPr/>
              <a:t>12-Oct-23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fld id="{AD7A8B86-2F28-4D0A-8E31-E4776FD8A2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2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H SarabunPSK" panose="020B0500040200020003" pitchFamily="34" charset="-34"/>
          <a:ea typeface="+mj-ea"/>
          <a:cs typeface="TH SarabunPSK" panose="020B0500040200020003" pitchFamily="34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H SarabunPSK" panose="020B0500040200020003" pitchFamily="34" charset="-34"/>
          <a:ea typeface="+mn-ea"/>
          <a:cs typeface="TH SarabunPSK" panose="020B0500040200020003" pitchFamily="34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H SarabunPSK" panose="020B0500040200020003" pitchFamily="34" charset="-34"/>
          <a:ea typeface="+mn-ea"/>
          <a:cs typeface="TH SarabunPSK" panose="020B0500040200020003" pitchFamily="34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H SarabunPSK" panose="020B0500040200020003" pitchFamily="34" charset="-34"/>
          <a:ea typeface="+mn-ea"/>
          <a:cs typeface="TH SarabunPSK" panose="020B0500040200020003" pitchFamily="34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H SarabunPSK" panose="020B0500040200020003" pitchFamily="34" charset="-34"/>
          <a:ea typeface="+mn-ea"/>
          <a:cs typeface="TH SarabunPSK" panose="020B0500040200020003" pitchFamily="34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H SarabunPSK" panose="020B0500040200020003" pitchFamily="34" charset="-34"/>
          <a:ea typeface="+mn-ea"/>
          <a:cs typeface="TH SarabunPSK" panose="020B0500040200020003" pitchFamily="34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6"/>
          <p:cNvSpPr>
            <a:spLocks noGrp="1"/>
          </p:cNvSpPr>
          <p:nvPr>
            <p:ph type="ctrTitle"/>
          </p:nvPr>
        </p:nvSpPr>
        <p:spPr>
          <a:xfrm>
            <a:off x="1597152" y="1238394"/>
            <a:ext cx="9144000" cy="840740"/>
          </a:xfrm>
        </p:spPr>
        <p:txBody>
          <a:bodyPr>
            <a:noAutofit/>
          </a:bodyPr>
          <a:lstStyle/>
          <a:p>
            <a:pPr algn="r"/>
            <a:r>
              <a:rPr lang="en-US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Title</a:t>
            </a:r>
          </a:p>
        </p:txBody>
      </p:sp>
      <p:sp>
        <p:nvSpPr>
          <p:cNvPr id="10" name="Subtitle 7"/>
          <p:cNvSpPr>
            <a:spLocks noGrp="1"/>
          </p:cNvSpPr>
          <p:nvPr>
            <p:ph type="subTitle" idx="1"/>
          </p:nvPr>
        </p:nvSpPr>
        <p:spPr>
          <a:xfrm>
            <a:off x="1597152" y="3225292"/>
            <a:ext cx="9144000" cy="464312"/>
          </a:xfrm>
        </p:spPr>
        <p:txBody>
          <a:bodyPr>
            <a:noAutofit/>
          </a:bodyPr>
          <a:lstStyle/>
          <a:p>
            <a:pPr algn="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Faculty of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Nuring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Mahidol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University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C69FE7-E204-467F-90EF-91AE5F23CD31}"/>
              </a:ext>
            </a:extLst>
          </p:cNvPr>
          <p:cNvCxnSpPr/>
          <p:nvPr/>
        </p:nvCxnSpPr>
        <p:spPr>
          <a:xfrm>
            <a:off x="2931646" y="2974340"/>
            <a:ext cx="8418443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/>
          <p:cNvSpPr txBox="1">
            <a:spLocks/>
          </p:cNvSpPr>
          <p:nvPr/>
        </p:nvSpPr>
        <p:spPr>
          <a:xfrm>
            <a:off x="1597152" y="2070863"/>
            <a:ext cx="9144000" cy="8407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TH Niramit AS" panose="02000506000000020004" pitchFamily="2" charset="-34"/>
                <a:ea typeface="+mj-ea"/>
                <a:cs typeface="TH Niramit AS" panose="02000506000000020004" pitchFamily="2" charset="-34"/>
              </a:defRPr>
            </a:lvl1pPr>
          </a:lstStyle>
          <a:p>
            <a:pPr algn="r"/>
            <a:r>
              <a:rPr lang="en-US" sz="48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315911606"/>
      </p:ext>
    </p:extLst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algn="ctr"/>
            <a:endParaRPr lang="th-TH" sz="55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07831"/>
          </a:xfrm>
          <a:noFill/>
        </p:spPr>
        <p:txBody>
          <a:bodyPr wrap="square" rtlCol="0">
            <a:spAutoFit/>
          </a:bodyPr>
          <a:lstStyle/>
          <a:p>
            <a:pPr marL="457200" indent="-457200"/>
            <a:endParaRPr lang="th-TH" sz="3000" b="1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57273"/>
      </p:ext>
    </p:extLst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414" y="2603430"/>
            <a:ext cx="6221251" cy="110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20488"/>
      </p:ext>
    </p:extLst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12723</TotalTime>
  <Words>9</Words>
  <Application>Microsoft Office PowerPoint</Application>
  <PresentationFormat>Widescreen</PresentationFormat>
  <Paragraphs>4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TH Niramit AS</vt:lpstr>
      <vt:lpstr>Calibri</vt:lpstr>
      <vt:lpstr>TH SarabunPSK</vt:lpstr>
      <vt:lpstr>Office Theme</vt:lpstr>
      <vt:lpstr>Title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Vatcharin Kounhavad</cp:lastModifiedBy>
  <cp:revision>1330</cp:revision>
  <cp:lastPrinted>2020-09-25T07:48:45Z</cp:lastPrinted>
  <dcterms:created xsi:type="dcterms:W3CDTF">2020-03-05T06:55:30Z</dcterms:created>
  <dcterms:modified xsi:type="dcterms:W3CDTF">2023-10-12T07:40:43Z</dcterms:modified>
</cp:coreProperties>
</file>