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7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1" r:id="rId2"/>
    <p:sldId id="769" r:id="rId3"/>
    <p:sldId id="444" r:id="rId4"/>
  </p:sldIdLst>
  <p:sldSz cx="12192000" cy="6858000"/>
  <p:notesSz cx="6797675" cy="9928225"/>
  <p:embeddedFontLst>
    <p:embeddedFont>
      <p:font typeface="TH SarabunPSK" panose="020B0500040200020003" pitchFamily="34" charset="-34"/>
      <p:regular r:id="rId7"/>
      <p:bold r:id="rId8"/>
      <p:italic r:id="rId9"/>
      <p:boldItalic r:id="rId10"/>
    </p:embeddedFont>
    <p:embeddedFont>
      <p:font typeface="Cordia New" panose="020B0304020202020204" pitchFamily="34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H Niramit AS" panose="02000506000000020004" pitchFamily="2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E09"/>
    <a:srgbClr val="EF6ECD"/>
    <a:srgbClr val="F6ACE3"/>
    <a:srgbClr val="F73998"/>
    <a:srgbClr val="B79F11"/>
    <a:srgbClr val="F6991E"/>
    <a:srgbClr val="ECA946"/>
    <a:srgbClr val="FFE9A3"/>
    <a:srgbClr val="FFD966"/>
    <a:srgbClr val="EBF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708" y="66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B878B-D282-42D0-9983-760C9FCCEEC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78A48-17A6-43D7-9E4A-80A1F39B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F5D6-8690-43D1-AF8D-F2138584204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77621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9329-7F5C-4485-982B-BB10F3251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9329-7F5C-4485-982B-BB10F3251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fld id="{6A828240-7E39-4DD0-8717-B40847F5D5CB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fld id="{AD7A8B86-2F28-4D0A-8E31-E4776FD8A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182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FBA8-2C65-4CFB-8668-98750B1B7BC6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986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03B-5722-4C78-B590-07D337211448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23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92D3378C-909D-4C77-A451-D4BAFAA21159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AD7A8B86-2F28-4D0A-8E31-E4776FD8A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312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B90-CFD0-4B19-83E0-BCF4F43ABC12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1128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43E-665D-4BE5-AC00-13152618F3CA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069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A77F-7539-4A05-92D8-737741BDF390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4284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D79C-5CC9-4792-A2B4-2E0D18A3236D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22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2826-0C71-4B93-8FA8-18EA41F2AEA8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864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373-DD17-4E36-B28E-EFCAD5575C1B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895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A457-B8F4-40F4-BD0F-F85C6ABE1927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8B86-2F28-4D0A-8E31-E4776FD8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952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CEB8FE8C-034C-46C0-99AD-816283AEA95E}" type="datetime1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AD7A8B86-2F28-4D0A-8E31-E4776FD8A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>
          <a:xfrm>
            <a:off x="1597152" y="1238394"/>
            <a:ext cx="9144000" cy="84074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Title</a:t>
            </a:r>
            <a:endParaRPr 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ubtitle 7"/>
          <p:cNvSpPr>
            <a:spLocks noGrp="1"/>
          </p:cNvSpPr>
          <p:nvPr>
            <p:ph type="subTitle" idx="1"/>
          </p:nvPr>
        </p:nvSpPr>
        <p:spPr>
          <a:xfrm>
            <a:off x="1597152" y="3225292"/>
            <a:ext cx="9144000" cy="46431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Faculty of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Nuring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Mahidol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University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BC69FE7-E204-467F-90EF-91AE5F23CD31}"/>
              </a:ext>
            </a:extLst>
          </p:cNvPr>
          <p:cNvCxnSpPr/>
          <p:nvPr/>
        </p:nvCxnSpPr>
        <p:spPr>
          <a:xfrm>
            <a:off x="2931646" y="2974340"/>
            <a:ext cx="84184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196215"/>
            <a:ext cx="3308603" cy="979442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1597152" y="2070863"/>
            <a:ext cx="9144000" cy="840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defRPr>
            </a:lvl1pPr>
          </a:lstStyle>
          <a:p>
            <a:pPr algn="r"/>
            <a:r>
              <a:rPr lang="en-US" sz="4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Subtitle</a:t>
            </a:r>
            <a:endParaRPr lang="en-US" sz="4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5911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th-TH" sz="55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831"/>
          </a:xfr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th-TH" sz="3000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27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14" y="2603430"/>
            <a:ext cx="6221251" cy="11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20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12718</TotalTime>
  <Words>9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TH SarabunPSK</vt:lpstr>
      <vt:lpstr>Cordia New</vt:lpstr>
      <vt:lpstr>Calibri</vt:lpstr>
      <vt:lpstr>TH Niramit AS</vt:lpstr>
      <vt:lpstr>Arial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MUNS</cp:lastModifiedBy>
  <cp:revision>1329</cp:revision>
  <cp:lastPrinted>2020-09-25T07:48:45Z</cp:lastPrinted>
  <dcterms:created xsi:type="dcterms:W3CDTF">2020-03-05T06:55:30Z</dcterms:created>
  <dcterms:modified xsi:type="dcterms:W3CDTF">2021-08-25T09:53:35Z</dcterms:modified>
</cp:coreProperties>
</file>