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sldIdLst>
    <p:sldId id="288" r:id="rId2"/>
    <p:sldId id="303" r:id="rId3"/>
    <p:sldId id="291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ordia New" panose="020B0304020202020204" pitchFamily="34" charset="-34"/>
      <p:regular r:id="rId7"/>
      <p:bold r:id="rId8"/>
      <p:italic r:id="rId9"/>
      <p:boldItalic r:id="rId10"/>
    </p:embeddedFont>
    <p:embeddedFont>
      <p:font typeface="TH Sarabun New" panose="020B0500040200020003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ngsana New" panose="02020603050405020304" pitchFamily="18" charset="-34"/>
      <p:regular r:id="rId19"/>
      <p:bold r:id="rId20"/>
      <p:italic r:id="rId21"/>
      <p:boldItalic r:id="rId2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F26"/>
    <a:srgbClr val="59BA47"/>
    <a:srgbClr val="A58935"/>
    <a:srgbClr val="A88B36"/>
    <a:srgbClr val="012B5B"/>
    <a:srgbClr val="A66BD3"/>
    <a:srgbClr val="479438"/>
    <a:srgbClr val="C08D2B"/>
    <a:srgbClr val="DF7D07"/>
    <a:srgbClr val="F8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9286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4840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596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86733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1898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90929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906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88589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6668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7182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7796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060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15880" y="3573016"/>
            <a:ext cx="7176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Title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08428"/>
            <a:ext cx="2392293" cy="2392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5880" y="4562455"/>
            <a:ext cx="717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Subtitle</a:t>
            </a:r>
            <a:endParaRPr lang="th-TH" sz="5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0639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sz="5400" b="1">
              <a:latin typeface="TH Sarabun New" panose="020B0500040200020003" charset="-34"/>
              <a:cs typeface="TH Sarabun New" panose="020B0500040200020003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 algn="thaiDist">
              <a:buNone/>
            </a:pPr>
            <a:endParaRPr lang="th-TH" sz="33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68478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9696" y="2348880"/>
            <a:ext cx="5422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rgbClr val="012B5B"/>
                </a:solidFill>
                <a:latin typeface="TH Sarabun New" panose="020B0500040200020003"/>
                <a:cs typeface="TH Sarabun New" panose="020B0500040200020003"/>
              </a:rPr>
              <a:t>Thank You</a:t>
            </a:r>
            <a:endParaRPr lang="th-TH" sz="12000" b="1" dirty="0">
              <a:solidFill>
                <a:srgbClr val="012B5B"/>
              </a:solidFill>
              <a:latin typeface="TH Sarabun New" panose="020B0500040200020003"/>
              <a:cs typeface="TH Sarabun New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084269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 Light</vt:lpstr>
      <vt:lpstr>Cordia New</vt:lpstr>
      <vt:lpstr>TH Sarabun New</vt:lpstr>
      <vt:lpstr>Calibri</vt:lpstr>
      <vt:lpstr>Angsana New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โลโก้ คณะพยาบาลศาสตร์ มหาวิทยาลัยมหิดล</dc:title>
  <dc:creator>Admin</dc:creator>
  <cp:lastModifiedBy>MUNS</cp:lastModifiedBy>
  <cp:revision>152</cp:revision>
  <dcterms:created xsi:type="dcterms:W3CDTF">2020-07-19T03:55:30Z</dcterms:created>
  <dcterms:modified xsi:type="dcterms:W3CDTF">2021-08-25T09:52:49Z</dcterms:modified>
</cp:coreProperties>
</file>