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8" r:id="rId1"/>
  </p:sldMasterIdLst>
  <p:sldIdLst>
    <p:sldId id="256" r:id="rId2"/>
    <p:sldId id="257" r:id="rId3"/>
  </p:sldIdLst>
  <p:sldSz cx="12192000" cy="6858000"/>
  <p:notesSz cx="6858000" cy="9144000"/>
  <p:embeddedFontLst>
    <p:embeddedFont>
      <p:font typeface="Cordia New" panose="020B0304020202020204" pitchFamily="34" charset="-34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Angsana New" panose="02020603050405020304" pitchFamily="18" charset="-34"/>
      <p:regular r:id="rId14"/>
      <p:bold r:id="rId15"/>
      <p:italic r:id="rId16"/>
      <p:boldItalic r:id="rId17"/>
    </p:embeddedFont>
    <p:embeddedFont>
      <p:font typeface="TH Sarabun New" panose="020B0500040200020003" charset="-34"/>
      <p:regular r:id="rId18"/>
      <p:bold r:id="rId19"/>
      <p:italic r:id="rId20"/>
      <p:boldItalic r:id="rId21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8FB0"/>
    <a:srgbClr val="27BFE6"/>
    <a:srgbClr val="E12511"/>
    <a:srgbClr val="EF402D"/>
    <a:srgbClr val="E82612"/>
    <a:srgbClr val="AB1D2B"/>
    <a:srgbClr val="C7212F"/>
    <a:srgbClr val="14496B"/>
    <a:srgbClr val="469240"/>
    <a:srgbClr val="4CA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viewProps" Target="view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443D-EDFF-4CB6-B5FE-4AA952DC4D95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917-478A-4334-837E-A66DE37E95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8928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443D-EDFF-4CB6-B5FE-4AA952DC4D95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917-478A-4334-837E-A66DE37E95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448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443D-EDFF-4CB6-B5FE-4AA952DC4D95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917-478A-4334-837E-A66DE37E95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159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443D-EDFF-4CB6-B5FE-4AA952DC4D95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917-478A-4334-837E-A66DE37E95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8673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443D-EDFF-4CB6-B5FE-4AA952DC4D95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917-478A-4334-837E-A66DE37E95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3189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443D-EDFF-4CB6-B5FE-4AA952DC4D95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917-478A-4334-837E-A66DE37E95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9092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443D-EDFF-4CB6-B5FE-4AA952DC4D95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917-478A-4334-837E-A66DE37E95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69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443D-EDFF-4CB6-B5FE-4AA952DC4D95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917-478A-4334-837E-A66DE37E95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885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443D-EDFF-4CB6-B5FE-4AA952DC4D95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917-478A-4334-837E-A66DE37E95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466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443D-EDFF-4CB6-B5FE-4AA952DC4D95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917-478A-4334-837E-A66DE37E95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718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443D-EDFF-4CB6-B5FE-4AA952DC4D95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917-478A-4334-837E-A66DE37E95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877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7443D-EDFF-4CB6-B5FE-4AA952DC4D95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25917-478A-4334-837E-A66DE37E95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060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649" y="394622"/>
            <a:ext cx="4543425" cy="1123950"/>
          </a:xfrm>
          <a:prstGeom prst="rect">
            <a:avLst/>
          </a:prstGeom>
        </p:spPr>
      </p:pic>
      <p:sp>
        <p:nvSpPr>
          <p:cNvPr id="13" name="Round Diagonal Corner Rectangle 12"/>
          <p:cNvSpPr/>
          <p:nvPr/>
        </p:nvSpPr>
        <p:spPr>
          <a:xfrm>
            <a:off x="3749170" y="2132856"/>
            <a:ext cx="8136904" cy="2088232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4008299" y="2276872"/>
            <a:ext cx="76186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Title</a:t>
            </a:r>
            <a:endParaRPr lang="th-TH" sz="60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35760" y="3248949"/>
            <a:ext cx="76186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Subtitle</a:t>
            </a:r>
            <a:endParaRPr lang="th-TH" sz="48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08299" y="4332484"/>
            <a:ext cx="7618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Faculty of Nursing, </a:t>
            </a:r>
            <a:r>
              <a:rPr lang="en-US" sz="3600" b="1" dirty="0" err="1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Mahidol</a:t>
            </a:r>
            <a:r>
              <a:rPr lang="en-US" sz="36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Univetrsity</a:t>
            </a:r>
            <a:endParaRPr lang="th-TH" sz="3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3149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99392"/>
            <a:ext cx="12192000" cy="1152128"/>
          </a:xfrm>
          <a:prstGeom prst="rect">
            <a:avLst/>
          </a:prstGeom>
          <a:solidFill>
            <a:srgbClr val="144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2999656" y="153843"/>
            <a:ext cx="63367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Title</a:t>
            </a:r>
            <a:endParaRPr lang="th-TH" sz="40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10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2005</TotalTime>
  <Words>9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Cordia New</vt:lpstr>
      <vt:lpstr>Calibri Light</vt:lpstr>
      <vt:lpstr>Calibri</vt:lpstr>
      <vt:lpstr>Angsana New</vt:lpstr>
      <vt:lpstr>TH Sarabun New</vt:lpstr>
      <vt:lpstr>Arial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โลโก้ คณะพยาบาลศาสตร์ มหาวิทยาลัยมหิดล</dc:title>
  <dc:creator>Admin</dc:creator>
  <cp:lastModifiedBy>MUNS</cp:lastModifiedBy>
  <cp:revision>93</cp:revision>
  <dcterms:created xsi:type="dcterms:W3CDTF">2020-07-19T03:55:30Z</dcterms:created>
  <dcterms:modified xsi:type="dcterms:W3CDTF">2021-08-25T09:52:20Z</dcterms:modified>
</cp:coreProperties>
</file>