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735" r:id="rId3"/>
    <p:sldId id="806" r:id="rId4"/>
    <p:sldId id="770" r:id="rId5"/>
  </p:sldIdLst>
  <p:sldSz cx="12192000" cy="6858000"/>
  <p:notesSz cx="6858000" cy="9144000"/>
  <p:embeddedFontLst>
    <p:embeddedFont>
      <p:font typeface="Cordia New" panose="020B0304020202020204" pitchFamily="34" charset="-34"/>
      <p:regular r:id="rId7"/>
      <p:bold r:id="rId8"/>
      <p:italic r:id="rId9"/>
      <p:boldItalic r:id="rId10"/>
    </p:embeddedFont>
    <p:embeddedFont>
      <p:font typeface="TH SarabunPSK" panose="020B0500040200020003" pitchFamily="34" charset="-34"/>
      <p:regular r:id="rId11"/>
      <p:bold r:id="rId12"/>
      <p:italic r:id="rId13"/>
      <p:boldItalic r:id="rId1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54E7B"/>
    <a:srgbClr val="307A97"/>
    <a:srgbClr val="508FA7"/>
    <a:srgbClr val="FCB504"/>
    <a:srgbClr val="3BB8BC"/>
    <a:srgbClr val="3FC0BC"/>
    <a:srgbClr val="F4860C"/>
    <a:srgbClr val="F1A069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83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 SarabunPSK" panose="020B0500040200020003" pitchFamily="34" charset="-34"/>
              </a:defRPr>
            </a:lvl1pPr>
          </a:lstStyle>
          <a:p>
            <a:fld id="{D152E76B-2A42-4EE0-B193-75350FC670E6}" type="datetimeFigureOut">
              <a:rPr lang="th-TH" smtClean="0"/>
              <a:pPr/>
              <a:t>25/08/64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 SarabunPSK" panose="020B0500040200020003" pitchFamily="34" charset="-34"/>
              </a:defRPr>
            </a:lvl1pPr>
          </a:lstStyle>
          <a:p>
            <a:fld id="{279F6CC7-7289-42F2-9D6F-7F8789384B3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029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4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7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5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5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9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5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8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6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8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5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7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A7D49DC7-18BD-4BAB-AA00-F12A97A7F6F1}" type="datetimeFigureOut">
              <a:rPr lang="th-TH" smtClean="0"/>
              <a:pPr/>
              <a:t>25/08/64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833A340A-7EAC-4961-A802-87962C8230B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23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TH SarabunPSK" panose="020B0500040200020003" pitchFamily="34" charset="-34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BC0EE405-0E3E-4A06-A617-D49FC291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453" y="1218776"/>
            <a:ext cx="5563943" cy="100926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th-TH" sz="7500" b="1" dirty="0" smtClean="0">
                <a:solidFill>
                  <a:schemeClr val="accent5">
                    <a:lumMod val="50000"/>
                  </a:schemeClr>
                </a:solidFill>
              </a:rPr>
              <a:t>Title</a:t>
            </a:r>
            <a:endParaRPr lang="th-TH" altLang="th-TH" sz="75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xmlns="" id="{F300CC34-7473-4613-8BFF-3ED6BDC57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0333" y="3344219"/>
            <a:ext cx="7291667" cy="1987635"/>
          </a:xfrm>
        </p:spPr>
        <p:txBody>
          <a:bodyPr anchor="ctr">
            <a:noAutofit/>
          </a:bodyPr>
          <a:lstStyle/>
          <a:p>
            <a:r>
              <a:rPr lang="en-US" altLang="th-TH" sz="4000" b="1" dirty="0" smtClean="0">
                <a:solidFill>
                  <a:srgbClr val="26739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Date</a:t>
            </a:r>
            <a:endParaRPr lang="en-US" altLang="th-TH" sz="4000" b="1" dirty="0">
              <a:solidFill>
                <a:srgbClr val="26739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th-TH" sz="3200" b="1" dirty="0" smtClean="0">
                <a:solidFill>
                  <a:srgbClr val="002060"/>
                </a:solidFill>
                <a:cs typeface="TH SarabunPSK" panose="020B0500040200020003" pitchFamily="34" charset="-34"/>
              </a:rPr>
              <a:t>Faculty of Nursing, </a:t>
            </a:r>
            <a:r>
              <a:rPr lang="en-US" altLang="th-TH" sz="3200" b="1" dirty="0" err="1" smtClean="0">
                <a:solidFill>
                  <a:srgbClr val="002060"/>
                </a:solidFill>
                <a:cs typeface="TH SarabunPSK" panose="020B0500040200020003" pitchFamily="34" charset="-34"/>
              </a:rPr>
              <a:t>Mahidol</a:t>
            </a:r>
            <a:r>
              <a:rPr lang="en-US" altLang="th-TH" sz="3200" b="1" dirty="0" smtClean="0">
                <a:solidFill>
                  <a:srgbClr val="002060"/>
                </a:solidFill>
                <a:cs typeface="TH SarabunPSK" panose="020B0500040200020003" pitchFamily="34" charset="-34"/>
              </a:rPr>
              <a:t> University</a:t>
            </a:r>
            <a:endParaRPr lang="th-TH" alt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0EE405-0E3E-4A06-A617-D49FC29191FF}"/>
              </a:ext>
            </a:extLst>
          </p:cNvPr>
          <p:cNvSpPr txBox="1">
            <a:spLocks/>
          </p:cNvSpPr>
          <p:nvPr/>
        </p:nvSpPr>
        <p:spPr>
          <a:xfrm>
            <a:off x="5575453" y="2228045"/>
            <a:ext cx="5563943" cy="10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th-TH" sz="6600" b="1" dirty="0" smtClean="0">
                <a:solidFill>
                  <a:schemeClr val="accent5">
                    <a:lumMod val="50000"/>
                  </a:schemeClr>
                </a:solidFill>
              </a:rPr>
              <a:t>Subtitle</a:t>
            </a:r>
            <a:endParaRPr lang="th-TH" altLang="th-TH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-13931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262095"/>
            <a:ext cx="10515600" cy="793974"/>
          </a:xfrm>
        </p:spPr>
        <p:txBody>
          <a:bodyPr tIns="0" anchor="ctr" anchorCtr="0"/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endParaRPr lang="th-TH" sz="3600" b="1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1555168"/>
            <a:ext cx="11010363" cy="4351338"/>
          </a:xfrm>
        </p:spPr>
        <p:txBody>
          <a:bodyPr>
            <a:normAutofit/>
          </a:bodyPr>
          <a:lstStyle/>
          <a:p>
            <a:endParaRPr lang="th-TH" b="1" dirty="0">
              <a:solidFill>
                <a:schemeClr val="tx2">
                  <a:lumMod val="75000"/>
                </a:schemeClr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2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 thruBlk="1"/>
      </p:transition>
    </mc:Choice>
    <mc:Fallback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C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3253" y="2493633"/>
            <a:ext cx="6966526" cy="1291828"/>
            <a:chOff x="2148051" y="2137172"/>
            <a:chExt cx="6966526" cy="129182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98867" y="802692"/>
                <a:ext cx="2209529" cy="2397284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40121" y="81081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: Shape 26"/>
            <p:cNvSpPr/>
            <p:nvPr/>
          </p:nvSpPr>
          <p:spPr>
            <a:xfrm>
              <a:off x="3550258" y="2738785"/>
              <a:ext cx="2158499" cy="546199"/>
            </a:xfrm>
            <a:custGeom>
              <a:avLst/>
              <a:gdLst>
                <a:gd name="connsiteX0" fmla="*/ 763761 w 2158499"/>
                <a:gd name="connsiteY0" fmla="*/ 84460 h 546199"/>
                <a:gd name="connsiteX1" fmla="*/ 693440 w 2158499"/>
                <a:gd name="connsiteY1" fmla="*/ 319980 h 546199"/>
                <a:gd name="connsiteX2" fmla="*/ 835198 w 2158499"/>
                <a:gd name="connsiteY2" fmla="*/ 319980 h 546199"/>
                <a:gd name="connsiteX3" fmla="*/ 773621 w 2158499"/>
                <a:gd name="connsiteY3" fmla="*/ 120923 h 546199"/>
                <a:gd name="connsiteX4" fmla="*/ 763761 w 2158499"/>
                <a:gd name="connsiteY4" fmla="*/ 84460 h 546199"/>
                <a:gd name="connsiteX5" fmla="*/ 1720944 w 2158499"/>
                <a:gd name="connsiteY5" fmla="*/ 2232 h 546199"/>
                <a:gd name="connsiteX6" fmla="*/ 1836286 w 2158499"/>
                <a:gd name="connsiteY6" fmla="*/ 2232 h 546199"/>
                <a:gd name="connsiteX7" fmla="*/ 1836286 w 2158499"/>
                <a:gd name="connsiteY7" fmla="*/ 251147 h 546199"/>
                <a:gd name="connsiteX8" fmla="*/ 1881679 w 2158499"/>
                <a:gd name="connsiteY8" fmla="*/ 187151 h 546199"/>
                <a:gd name="connsiteX9" fmla="*/ 2029018 w 2158499"/>
                <a:gd name="connsiteY9" fmla="*/ 2232 h 546199"/>
                <a:gd name="connsiteX10" fmla="*/ 2157011 w 2158499"/>
                <a:gd name="connsiteY10" fmla="*/ 2232 h 546199"/>
                <a:gd name="connsiteX11" fmla="*/ 1967255 w 2158499"/>
                <a:gd name="connsiteY11" fmla="*/ 242962 h 546199"/>
                <a:gd name="connsiteX12" fmla="*/ 2158499 w 2158499"/>
                <a:gd name="connsiteY12" fmla="*/ 546199 h 546199"/>
                <a:gd name="connsiteX13" fmla="*/ 2027530 w 2158499"/>
                <a:gd name="connsiteY13" fmla="*/ 546199 h 546199"/>
                <a:gd name="connsiteX14" fmla="*/ 1885027 w 2158499"/>
                <a:gd name="connsiteY14" fmla="*/ 317004 h 546199"/>
                <a:gd name="connsiteX15" fmla="*/ 1836286 w 2158499"/>
                <a:gd name="connsiteY15" fmla="*/ 351978 h 546199"/>
                <a:gd name="connsiteX16" fmla="*/ 1836286 w 2158499"/>
                <a:gd name="connsiteY16" fmla="*/ 546199 h 546199"/>
                <a:gd name="connsiteX17" fmla="*/ 1720944 w 2158499"/>
                <a:gd name="connsiteY17" fmla="*/ 546199 h 546199"/>
                <a:gd name="connsiteX18" fmla="*/ 1103638 w 2158499"/>
                <a:gd name="connsiteY18" fmla="*/ 2232 h 546199"/>
                <a:gd name="connsiteX19" fmla="*/ 1249118 w 2158499"/>
                <a:gd name="connsiteY19" fmla="*/ 2232 h 546199"/>
                <a:gd name="connsiteX20" fmla="*/ 1485382 w 2158499"/>
                <a:gd name="connsiteY20" fmla="*/ 409649 h 546199"/>
                <a:gd name="connsiteX21" fmla="*/ 1487987 w 2158499"/>
                <a:gd name="connsiteY21" fmla="*/ 409649 h 546199"/>
                <a:gd name="connsiteX22" fmla="*/ 1482406 w 2158499"/>
                <a:gd name="connsiteY22" fmla="*/ 259705 h 546199"/>
                <a:gd name="connsiteX23" fmla="*/ 1482406 w 2158499"/>
                <a:gd name="connsiteY23" fmla="*/ 2232 h 546199"/>
                <a:gd name="connsiteX24" fmla="*/ 1586213 w 2158499"/>
                <a:gd name="connsiteY24" fmla="*/ 2232 h 546199"/>
                <a:gd name="connsiteX25" fmla="*/ 1586213 w 2158499"/>
                <a:gd name="connsiteY25" fmla="*/ 546199 h 546199"/>
                <a:gd name="connsiteX26" fmla="*/ 1439618 w 2158499"/>
                <a:gd name="connsiteY26" fmla="*/ 546199 h 546199"/>
                <a:gd name="connsiteX27" fmla="*/ 1202981 w 2158499"/>
                <a:gd name="connsiteY27" fmla="*/ 134689 h 546199"/>
                <a:gd name="connsiteX28" fmla="*/ 1199632 w 2158499"/>
                <a:gd name="connsiteY28" fmla="*/ 134689 h 546199"/>
                <a:gd name="connsiteX29" fmla="*/ 1206702 w 2158499"/>
                <a:gd name="connsiteY29" fmla="*/ 290215 h 546199"/>
                <a:gd name="connsiteX30" fmla="*/ 1206702 w 2158499"/>
                <a:gd name="connsiteY30" fmla="*/ 546199 h 546199"/>
                <a:gd name="connsiteX31" fmla="*/ 1103638 w 2158499"/>
                <a:gd name="connsiteY31" fmla="*/ 546199 h 546199"/>
                <a:gd name="connsiteX32" fmla="*/ 0 w 2158499"/>
                <a:gd name="connsiteY32" fmla="*/ 2232 h 546199"/>
                <a:gd name="connsiteX33" fmla="*/ 115342 w 2158499"/>
                <a:gd name="connsiteY33" fmla="*/ 2232 h 546199"/>
                <a:gd name="connsiteX34" fmla="*/ 115342 w 2158499"/>
                <a:gd name="connsiteY34" fmla="*/ 215429 h 546199"/>
                <a:gd name="connsiteX35" fmla="*/ 330771 w 2158499"/>
                <a:gd name="connsiteY35" fmla="*/ 215429 h 546199"/>
                <a:gd name="connsiteX36" fmla="*/ 330771 w 2158499"/>
                <a:gd name="connsiteY36" fmla="*/ 2232 h 546199"/>
                <a:gd name="connsiteX37" fmla="*/ 445740 w 2158499"/>
                <a:gd name="connsiteY37" fmla="*/ 2232 h 546199"/>
                <a:gd name="connsiteX38" fmla="*/ 445740 w 2158499"/>
                <a:gd name="connsiteY38" fmla="*/ 546199 h 546199"/>
                <a:gd name="connsiteX39" fmla="*/ 330771 w 2158499"/>
                <a:gd name="connsiteY39" fmla="*/ 546199 h 546199"/>
                <a:gd name="connsiteX40" fmla="*/ 330771 w 2158499"/>
                <a:gd name="connsiteY40" fmla="*/ 311423 h 546199"/>
                <a:gd name="connsiteX41" fmla="*/ 115342 w 2158499"/>
                <a:gd name="connsiteY41" fmla="*/ 311423 h 546199"/>
                <a:gd name="connsiteX42" fmla="*/ 115342 w 2158499"/>
                <a:gd name="connsiteY42" fmla="*/ 546199 h 546199"/>
                <a:gd name="connsiteX43" fmla="*/ 0 w 2158499"/>
                <a:gd name="connsiteY43" fmla="*/ 546199 h 546199"/>
                <a:gd name="connsiteX44" fmla="*/ 692696 w 2158499"/>
                <a:gd name="connsiteY44" fmla="*/ 0 h 546199"/>
                <a:gd name="connsiteX45" fmla="*/ 833710 w 2158499"/>
                <a:gd name="connsiteY45" fmla="*/ 0 h 546199"/>
                <a:gd name="connsiteX46" fmla="*/ 1026443 w 2158499"/>
                <a:gd name="connsiteY46" fmla="*/ 546199 h 546199"/>
                <a:gd name="connsiteX47" fmla="*/ 902171 w 2158499"/>
                <a:gd name="connsiteY47" fmla="*/ 546199 h 546199"/>
                <a:gd name="connsiteX48" fmla="*/ 862732 w 2158499"/>
                <a:gd name="connsiteY48" fmla="*/ 416719 h 546199"/>
                <a:gd name="connsiteX49" fmla="*/ 664418 w 2158499"/>
                <a:gd name="connsiteY49" fmla="*/ 416719 h 546199"/>
                <a:gd name="connsiteX50" fmla="*/ 624979 w 2158499"/>
                <a:gd name="connsiteY50" fmla="*/ 546199 h 546199"/>
                <a:gd name="connsiteX51" fmla="*/ 500707 w 2158499"/>
                <a:gd name="connsiteY51" fmla="*/ 546199 h 5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8499" h="5461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9" name="Freeform: Shape 27"/>
            <p:cNvSpPr/>
            <p:nvPr/>
          </p:nvSpPr>
          <p:spPr>
            <a:xfrm>
              <a:off x="7805981" y="2736364"/>
              <a:ext cx="1308596" cy="559966"/>
            </a:xfrm>
            <a:custGeom>
              <a:avLst/>
              <a:gdLst>
                <a:gd name="connsiteX0" fmla="*/ 1243856 w 1308596"/>
                <a:gd name="connsiteY0" fmla="*/ 433462 h 559966"/>
                <a:gd name="connsiteX1" fmla="*/ 1291667 w 1308596"/>
                <a:gd name="connsiteY1" fmla="*/ 449833 h 559966"/>
                <a:gd name="connsiteX2" fmla="*/ 1308596 w 1308596"/>
                <a:gd name="connsiteY2" fmla="*/ 496714 h 559966"/>
                <a:gd name="connsiteX3" fmla="*/ 1291481 w 1308596"/>
                <a:gd name="connsiteY3" fmla="*/ 543037 h 559966"/>
                <a:gd name="connsiteX4" fmla="*/ 1243856 w 1308596"/>
                <a:gd name="connsiteY4" fmla="*/ 559966 h 559966"/>
                <a:gd name="connsiteX5" fmla="*/ 1195486 w 1308596"/>
                <a:gd name="connsiteY5" fmla="*/ 543409 h 559966"/>
                <a:gd name="connsiteX6" fmla="*/ 1178371 w 1308596"/>
                <a:gd name="connsiteY6" fmla="*/ 496714 h 559966"/>
                <a:gd name="connsiteX7" fmla="*/ 1195114 w 1308596"/>
                <a:gd name="connsiteY7" fmla="*/ 449461 h 559966"/>
                <a:gd name="connsiteX8" fmla="*/ 1243856 w 1308596"/>
                <a:gd name="connsiteY8" fmla="*/ 433462 h 559966"/>
                <a:gd name="connsiteX9" fmla="*/ 259705 w 1308596"/>
                <a:gd name="connsiteY9" fmla="*/ 95994 h 559966"/>
                <a:gd name="connsiteX10" fmla="*/ 155897 w 1308596"/>
                <a:gd name="connsiteY10" fmla="*/ 142317 h 559966"/>
                <a:gd name="connsiteX11" fmla="*/ 120922 w 1308596"/>
                <a:gd name="connsiteY11" fmla="*/ 279797 h 559966"/>
                <a:gd name="connsiteX12" fmla="*/ 155525 w 1308596"/>
                <a:gd name="connsiteY12" fmla="*/ 417091 h 559966"/>
                <a:gd name="connsiteX13" fmla="*/ 258961 w 1308596"/>
                <a:gd name="connsiteY13" fmla="*/ 463227 h 559966"/>
                <a:gd name="connsiteX14" fmla="*/ 396999 w 1308596"/>
                <a:gd name="connsiteY14" fmla="*/ 279797 h 559966"/>
                <a:gd name="connsiteX15" fmla="*/ 259705 w 1308596"/>
                <a:gd name="connsiteY15" fmla="*/ 95994 h 559966"/>
                <a:gd name="connsiteX16" fmla="*/ 619433 w 1308596"/>
                <a:gd name="connsiteY16" fmla="*/ 8557 h 559966"/>
                <a:gd name="connsiteX17" fmla="*/ 734403 w 1308596"/>
                <a:gd name="connsiteY17" fmla="*/ 8557 h 559966"/>
                <a:gd name="connsiteX18" fmla="*/ 734403 w 1308596"/>
                <a:gd name="connsiteY18" fmla="*/ 341560 h 559966"/>
                <a:gd name="connsiteX19" fmla="*/ 759704 w 1308596"/>
                <a:gd name="connsiteY19" fmla="*/ 433834 h 559966"/>
                <a:gd name="connsiteX20" fmla="*/ 843420 w 1308596"/>
                <a:gd name="connsiteY20" fmla="*/ 463227 h 559966"/>
                <a:gd name="connsiteX21" fmla="*/ 925461 w 1308596"/>
                <a:gd name="connsiteY21" fmla="*/ 433648 h 559966"/>
                <a:gd name="connsiteX22" fmla="*/ 950948 w 1308596"/>
                <a:gd name="connsiteY22" fmla="*/ 340816 h 559966"/>
                <a:gd name="connsiteX23" fmla="*/ 950948 w 1308596"/>
                <a:gd name="connsiteY23" fmla="*/ 8557 h 559966"/>
                <a:gd name="connsiteX24" fmla="*/ 1065918 w 1308596"/>
                <a:gd name="connsiteY24" fmla="*/ 8557 h 559966"/>
                <a:gd name="connsiteX25" fmla="*/ 1065918 w 1308596"/>
                <a:gd name="connsiteY25" fmla="*/ 360536 h 559966"/>
                <a:gd name="connsiteX26" fmla="*/ 1038943 w 1308596"/>
                <a:gd name="connsiteY26" fmla="*/ 466204 h 559966"/>
                <a:gd name="connsiteX27" fmla="*/ 960994 w 1308596"/>
                <a:gd name="connsiteY27" fmla="*/ 535781 h 559966"/>
                <a:gd name="connsiteX28" fmla="*/ 840443 w 1308596"/>
                <a:gd name="connsiteY28" fmla="*/ 559966 h 559966"/>
                <a:gd name="connsiteX29" fmla="*/ 677476 w 1308596"/>
                <a:gd name="connsiteY29" fmla="*/ 506201 h 559966"/>
                <a:gd name="connsiteX30" fmla="*/ 619433 w 1308596"/>
                <a:gd name="connsiteY30" fmla="*/ 359048 h 559966"/>
                <a:gd name="connsiteX31" fmla="*/ 1179859 w 1308596"/>
                <a:gd name="connsiteY31" fmla="*/ 5954 h 559966"/>
                <a:gd name="connsiteX32" fmla="*/ 1308595 w 1308596"/>
                <a:gd name="connsiteY32" fmla="*/ 5954 h 559966"/>
                <a:gd name="connsiteX33" fmla="*/ 1289619 w 1308596"/>
                <a:gd name="connsiteY33" fmla="*/ 369467 h 559966"/>
                <a:gd name="connsiteX34" fmla="*/ 1198834 w 1308596"/>
                <a:gd name="connsiteY34" fmla="*/ 369467 h 559966"/>
                <a:gd name="connsiteX35" fmla="*/ 259705 w 1308596"/>
                <a:gd name="connsiteY35" fmla="*/ 0 h 559966"/>
                <a:gd name="connsiteX36" fmla="*/ 451507 w 1308596"/>
                <a:gd name="connsiteY36" fmla="*/ 72181 h 559966"/>
                <a:gd name="connsiteX37" fmla="*/ 517921 w 1308596"/>
                <a:gd name="connsiteY37" fmla="*/ 279797 h 559966"/>
                <a:gd name="connsiteX38" fmla="*/ 450949 w 1308596"/>
                <a:gd name="connsiteY38" fmla="*/ 487412 h 559966"/>
                <a:gd name="connsiteX39" fmla="*/ 258961 w 1308596"/>
                <a:gd name="connsiteY39" fmla="*/ 559966 h 559966"/>
                <a:gd name="connsiteX40" fmla="*/ 66972 w 1308596"/>
                <a:gd name="connsiteY40" fmla="*/ 487412 h 559966"/>
                <a:gd name="connsiteX41" fmla="*/ 0 w 1308596"/>
                <a:gd name="connsiteY41" fmla="*/ 279052 h 559966"/>
                <a:gd name="connsiteX42" fmla="*/ 67158 w 1308596"/>
                <a:gd name="connsiteY42" fmla="*/ 71623 h 559966"/>
                <a:gd name="connsiteX43" fmla="*/ 259705 w 1308596"/>
                <a:gd name="connsiteY43" fmla="*/ 0 h 55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08596" h="55996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9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Cordia New</vt:lpstr>
      <vt:lpstr>TH SarabunPSK</vt:lpstr>
      <vt:lpstr>Arial</vt:lpstr>
      <vt:lpstr>ธีมของ Office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ด้านบริการวิชาการ: ในช่วงการระบาดของไวรัส COVID-19</dc:title>
  <dc:creator>Windows User</dc:creator>
  <cp:lastModifiedBy>MUNS</cp:lastModifiedBy>
  <cp:revision>263</cp:revision>
  <dcterms:created xsi:type="dcterms:W3CDTF">2020-08-10T15:12:37Z</dcterms:created>
  <dcterms:modified xsi:type="dcterms:W3CDTF">2021-08-25T09:51:40Z</dcterms:modified>
</cp:coreProperties>
</file>