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0" r:id="rId2"/>
    <p:sldMasterId id="2147483672" r:id="rId3"/>
  </p:sldMasterIdLst>
  <p:notesMasterIdLst>
    <p:notesMasterId r:id="rId7"/>
  </p:notesMasterIdLst>
  <p:sldIdLst>
    <p:sldId id="735" r:id="rId4"/>
    <p:sldId id="806" r:id="rId5"/>
    <p:sldId id="770" r:id="rId6"/>
  </p:sldIdLst>
  <p:sldSz cx="12192000" cy="6858000"/>
  <p:notesSz cx="6858000" cy="9144000"/>
  <p:embeddedFontLst>
    <p:embeddedFont>
      <p:font typeface="TH SarabunPSK" panose="020B0500040200020003" pitchFamily="34" charset="-34"/>
      <p:regular r:id="rId8"/>
      <p:bold r:id="rId9"/>
      <p:italic r:id="rId10"/>
      <p:boldItalic r:id="rId1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054E7B"/>
    <a:srgbClr val="307A97"/>
    <a:srgbClr val="508FA7"/>
    <a:srgbClr val="FCB504"/>
    <a:srgbClr val="3BB8BC"/>
    <a:srgbClr val="3FC0BC"/>
    <a:srgbClr val="F4860C"/>
    <a:srgbClr val="F1A069"/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883" autoAdjust="0"/>
  </p:normalViewPr>
  <p:slideViewPr>
    <p:cSldViewPr snapToGrid="0">
      <p:cViewPr varScale="1">
        <p:scale>
          <a:sx n="54" d="100"/>
          <a:sy n="54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H SarabunPSK" panose="020B05000402000200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H SarabunPSK" panose="020B0500040200020003" pitchFamily="34" charset="-34"/>
              </a:defRPr>
            </a:lvl1pPr>
          </a:lstStyle>
          <a:p>
            <a:fld id="{D152E76B-2A42-4EE0-B193-75350FC670E6}" type="datetimeFigureOut">
              <a:rPr lang="th-TH" smtClean="0"/>
              <a:pPr/>
              <a:t>12/10/66</a:t>
            </a:fld>
            <a:endParaRPr lang="th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H SarabunPSK" panose="020B05000402000200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H SarabunPSK" panose="020B0500040200020003" pitchFamily="34" charset="-34"/>
              </a:defRPr>
            </a:lvl1pPr>
          </a:lstStyle>
          <a:p>
            <a:fld id="{279F6CC7-7289-42F2-9D6F-7F8789384B3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8029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TH SarabunPSK" panose="020B0500040200020003" pitchFamily="34" charset="-34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TH SarabunPSK" panose="020B0500040200020003" pitchFamily="34" charset="-34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TH SarabunPSK" panose="020B0500040200020003" pitchFamily="34" charset="-34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TH SarabunPSK" panose="020B0500040200020003" pitchFamily="34" charset="-34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TH SarabunPSK" panose="020B0500040200020003" pitchFamily="34" charset="-34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84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476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057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0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8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8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8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7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65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2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2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49DC7-18BD-4BAB-AA00-F12A97A7F6F1}" type="datetimeFigureOut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12/10/66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A340A-7EAC-4961-A802-87962C8230BD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964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59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556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988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168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08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150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27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</a:defRPr>
            </a:lvl1pPr>
          </a:lstStyle>
          <a:p>
            <a:fld id="{A7D49DC7-18BD-4BAB-AA00-F12A97A7F6F1}" type="datetimeFigureOut">
              <a:rPr lang="th-TH" smtClean="0"/>
              <a:pPr/>
              <a:t>12/10/66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</a:defRPr>
            </a:lvl1pPr>
          </a:lstStyle>
          <a:p>
            <a:fld id="{833A340A-7EAC-4961-A802-87962C8230B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1231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</a:defRPr>
            </a:lvl1pPr>
          </a:lstStyle>
          <a:p>
            <a:fld id="{1D8BD707-D9CF-40AE-B4C6-C98DA3205C09}" type="datetimeFigureOut">
              <a:rPr lang="en-US" smtClean="0"/>
              <a:pPr/>
              <a:t>12-Oct-23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TH SarabunPSK" panose="020B0500040200020003" pitchFamily="34" charset="-34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</a:defRPr>
            </a:lvl1pPr>
          </a:lstStyle>
          <a:p>
            <a:fld id="{A7D49DC7-18BD-4BAB-AA00-F12A97A7F6F1}" type="datetimeFigureOut">
              <a:rPr lang="th-TH" smtClean="0"/>
              <a:pPr/>
              <a:t>12/10/66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</a:defRPr>
            </a:lvl1pPr>
          </a:lstStyle>
          <a:p>
            <a:fld id="{833A340A-7EAC-4961-A802-87962C8230B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47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BC0EE405-0E3E-4A06-A617-D49FC2919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5453" y="1218776"/>
            <a:ext cx="5563943" cy="1009269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th-TH" sz="7500" b="1" dirty="0">
                <a:solidFill>
                  <a:schemeClr val="accent5">
                    <a:lumMod val="50000"/>
                  </a:schemeClr>
                </a:solidFill>
              </a:rPr>
              <a:t>Title</a:t>
            </a:r>
            <a:endParaRPr lang="th-TH" altLang="th-TH" sz="75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</a:endParaRP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F300CC34-7473-4613-8BFF-3ED6BDC57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0333" y="3344219"/>
            <a:ext cx="7291667" cy="1987635"/>
          </a:xfrm>
        </p:spPr>
        <p:txBody>
          <a:bodyPr anchor="ctr">
            <a:noAutofit/>
          </a:bodyPr>
          <a:lstStyle/>
          <a:p>
            <a:r>
              <a:rPr lang="en-US" altLang="th-TH" sz="4000" b="1" dirty="0">
                <a:solidFill>
                  <a:srgbClr val="26739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Date</a:t>
            </a:r>
          </a:p>
          <a:p>
            <a:r>
              <a:rPr lang="en-US" altLang="th-TH" sz="3200" b="1" dirty="0">
                <a:solidFill>
                  <a:srgbClr val="002060"/>
                </a:solidFill>
                <a:cs typeface="TH SarabunPSK" panose="020B0500040200020003" pitchFamily="34" charset="-34"/>
              </a:rPr>
              <a:t>Faculty of Nursing, </a:t>
            </a:r>
            <a:r>
              <a:rPr lang="en-US" altLang="th-TH" sz="3200" b="1" dirty="0" err="1">
                <a:solidFill>
                  <a:srgbClr val="002060"/>
                </a:solidFill>
                <a:cs typeface="TH SarabunPSK" panose="020B0500040200020003" pitchFamily="34" charset="-34"/>
              </a:rPr>
              <a:t>Mahidol</a:t>
            </a:r>
            <a:r>
              <a:rPr lang="en-US" altLang="th-TH" sz="3200" b="1" dirty="0">
                <a:solidFill>
                  <a:srgbClr val="002060"/>
                </a:solidFill>
                <a:cs typeface="TH SarabunPSK" panose="020B0500040200020003" pitchFamily="34" charset="-34"/>
              </a:rPr>
              <a:t> University</a:t>
            </a:r>
            <a:endParaRPr lang="th-TH" altLang="th-TH" sz="4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0EE405-0E3E-4A06-A617-D49FC29191FF}"/>
              </a:ext>
            </a:extLst>
          </p:cNvPr>
          <p:cNvSpPr txBox="1">
            <a:spLocks/>
          </p:cNvSpPr>
          <p:nvPr/>
        </p:nvSpPr>
        <p:spPr>
          <a:xfrm>
            <a:off x="5575453" y="2228045"/>
            <a:ext cx="5563943" cy="100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Subtitle</a:t>
            </a:r>
            <a:endParaRPr kumimoji="0" lang="th-TH" altLang="th-TH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6" y="-13931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76" y="262095"/>
            <a:ext cx="10515600" cy="793974"/>
          </a:xfrm>
        </p:spPr>
        <p:txBody>
          <a:bodyPr tIns="0" anchor="ctr" anchorCtr="0"/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endParaRPr lang="th-TH" sz="3600" b="1">
              <a:solidFill>
                <a:schemeClr val="bg1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76" y="1555168"/>
            <a:ext cx="11010363" cy="4351338"/>
          </a:xfrm>
        </p:spPr>
        <p:txBody>
          <a:bodyPr>
            <a:normAutofit/>
          </a:bodyPr>
          <a:lstStyle/>
          <a:p>
            <a:endParaRPr lang="th-TH" b="1" dirty="0">
              <a:solidFill>
                <a:schemeClr val="tx2">
                  <a:lumMod val="75000"/>
                </a:schemeClr>
              </a:solidFill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52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2C8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73253" y="2493633"/>
            <a:ext cx="6966526" cy="1291828"/>
            <a:chOff x="2148051" y="2137172"/>
            <a:chExt cx="6966526" cy="1291828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2148051" y="2137173"/>
              <a:ext cx="1291827" cy="1291827"/>
              <a:chOff x="1382807" y="174388"/>
              <a:chExt cx="3025589" cy="302558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382807" y="174388"/>
                <a:ext cx="3025588" cy="3025588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endParaRPr>
              </a:p>
            </p:txBody>
          </p:sp>
          <p:sp>
            <p:nvSpPr>
              <p:cNvPr id="15" name="Freeform 8"/>
              <p:cNvSpPr/>
              <p:nvPr/>
            </p:nvSpPr>
            <p:spPr>
              <a:xfrm>
                <a:off x="2163311" y="784634"/>
                <a:ext cx="1468794" cy="1928720"/>
              </a:xfrm>
              <a:custGeom>
                <a:avLst/>
                <a:gdLst/>
                <a:ahLst/>
                <a:cxnLst/>
                <a:rect l="l" t="t" r="r" b="b"/>
                <a:pathLst>
                  <a:path w="1468794" h="1928720">
                    <a:moveTo>
                      <a:pt x="57861" y="0"/>
                    </a:moveTo>
                    <a:lnTo>
                      <a:pt x="1410932" y="0"/>
                    </a:lnTo>
                    <a:cubicBezTo>
                      <a:pt x="1419834" y="0"/>
                      <a:pt x="1427994" y="2720"/>
                      <a:pt x="1435412" y="8160"/>
                    </a:cubicBezTo>
                    <a:cubicBezTo>
                      <a:pt x="1442830" y="13600"/>
                      <a:pt x="1449012" y="22501"/>
                      <a:pt x="1453957" y="34865"/>
                    </a:cubicBezTo>
                    <a:cubicBezTo>
                      <a:pt x="1458903" y="47229"/>
                      <a:pt x="1462612" y="63796"/>
                      <a:pt x="1465085" y="84567"/>
                    </a:cubicBezTo>
                    <a:cubicBezTo>
                      <a:pt x="1467558" y="105338"/>
                      <a:pt x="1468794" y="130559"/>
                      <a:pt x="1468794" y="160232"/>
                    </a:cubicBezTo>
                    <a:cubicBezTo>
                      <a:pt x="1468794" y="188915"/>
                      <a:pt x="1467558" y="213395"/>
                      <a:pt x="1465085" y="233672"/>
                    </a:cubicBezTo>
                    <a:cubicBezTo>
                      <a:pt x="1462612" y="253948"/>
                      <a:pt x="1458903" y="270268"/>
                      <a:pt x="1453957" y="282631"/>
                    </a:cubicBezTo>
                    <a:cubicBezTo>
                      <a:pt x="1449012" y="294995"/>
                      <a:pt x="1442830" y="304144"/>
                      <a:pt x="1435412" y="310079"/>
                    </a:cubicBezTo>
                    <a:cubicBezTo>
                      <a:pt x="1427994" y="316013"/>
                      <a:pt x="1419834" y="318980"/>
                      <a:pt x="1410932" y="318980"/>
                    </a:cubicBezTo>
                    <a:lnTo>
                      <a:pt x="930236" y="318980"/>
                    </a:lnTo>
                    <a:lnTo>
                      <a:pt x="930236" y="1866407"/>
                    </a:lnTo>
                    <a:cubicBezTo>
                      <a:pt x="930236" y="1876298"/>
                      <a:pt x="927021" y="1885200"/>
                      <a:pt x="920592" y="1893112"/>
                    </a:cubicBezTo>
                    <a:cubicBezTo>
                      <a:pt x="914163" y="1901025"/>
                      <a:pt x="903531" y="1907454"/>
                      <a:pt x="888694" y="1912400"/>
                    </a:cubicBezTo>
                    <a:cubicBezTo>
                      <a:pt x="873858" y="1917345"/>
                      <a:pt x="853829" y="1921301"/>
                      <a:pt x="828607" y="1924269"/>
                    </a:cubicBezTo>
                    <a:cubicBezTo>
                      <a:pt x="803386" y="1927236"/>
                      <a:pt x="771982" y="1928720"/>
                      <a:pt x="734397" y="1928720"/>
                    </a:cubicBezTo>
                    <a:cubicBezTo>
                      <a:pt x="696811" y="1928720"/>
                      <a:pt x="665408" y="1927236"/>
                      <a:pt x="640186" y="1924269"/>
                    </a:cubicBezTo>
                    <a:cubicBezTo>
                      <a:pt x="614964" y="1921301"/>
                      <a:pt x="594935" y="1917345"/>
                      <a:pt x="580099" y="1912400"/>
                    </a:cubicBezTo>
                    <a:cubicBezTo>
                      <a:pt x="565263" y="1907454"/>
                      <a:pt x="554630" y="1901025"/>
                      <a:pt x="548201" y="1893112"/>
                    </a:cubicBezTo>
                    <a:cubicBezTo>
                      <a:pt x="541772" y="1885200"/>
                      <a:pt x="538558" y="1876298"/>
                      <a:pt x="538558" y="1866407"/>
                    </a:cubicBezTo>
                    <a:lnTo>
                      <a:pt x="538558" y="318980"/>
                    </a:lnTo>
                    <a:lnTo>
                      <a:pt x="57861" y="318980"/>
                    </a:lnTo>
                    <a:cubicBezTo>
                      <a:pt x="47970" y="318980"/>
                      <a:pt x="39563" y="316013"/>
                      <a:pt x="32640" y="310079"/>
                    </a:cubicBezTo>
                    <a:cubicBezTo>
                      <a:pt x="25716" y="304144"/>
                      <a:pt x="19781" y="294995"/>
                      <a:pt x="14836" y="282631"/>
                    </a:cubicBezTo>
                    <a:cubicBezTo>
                      <a:pt x="9891" y="270268"/>
                      <a:pt x="6181" y="253948"/>
                      <a:pt x="3709" y="233672"/>
                    </a:cubicBezTo>
                    <a:cubicBezTo>
                      <a:pt x="1236" y="213395"/>
                      <a:pt x="0" y="188915"/>
                      <a:pt x="0" y="160232"/>
                    </a:cubicBezTo>
                    <a:cubicBezTo>
                      <a:pt x="0" y="130559"/>
                      <a:pt x="1236" y="105338"/>
                      <a:pt x="3709" y="84567"/>
                    </a:cubicBezTo>
                    <a:cubicBezTo>
                      <a:pt x="6181" y="63796"/>
                      <a:pt x="9891" y="47229"/>
                      <a:pt x="14836" y="34865"/>
                    </a:cubicBezTo>
                    <a:cubicBezTo>
                      <a:pt x="19781" y="22501"/>
                      <a:pt x="25716" y="13600"/>
                      <a:pt x="32640" y="8160"/>
                    </a:cubicBezTo>
                    <a:cubicBezTo>
                      <a:pt x="39563" y="2720"/>
                      <a:pt x="47970" y="0"/>
                      <a:pt x="5786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98867" y="802692"/>
                <a:ext cx="2209529" cy="2397284"/>
              </a:xfrm>
              <a:custGeom>
                <a:avLst/>
                <a:gdLst>
                  <a:gd name="connsiteX0" fmla="*/ 0 w 2209529"/>
                  <a:gd name="connsiteY0" fmla="*/ 293050 h 2397284"/>
                  <a:gd name="connsiteX1" fmla="*/ 22306 w 2209529"/>
                  <a:gd name="connsiteY1" fmla="*/ 300922 h 2397284"/>
                  <a:gd name="connsiteX2" fmla="*/ 503003 w 2209529"/>
                  <a:gd name="connsiteY2" fmla="*/ 300922 h 2397284"/>
                  <a:gd name="connsiteX3" fmla="*/ 503003 w 2209529"/>
                  <a:gd name="connsiteY3" fmla="*/ 729388 h 2397284"/>
                  <a:gd name="connsiteX4" fmla="*/ 1406731 w 2209529"/>
                  <a:gd name="connsiteY4" fmla="*/ 0 h 2397284"/>
                  <a:gd name="connsiteX5" fmla="*/ 2209529 w 2209529"/>
                  <a:gd name="connsiteY5" fmla="*/ 696401 h 2397284"/>
                  <a:gd name="connsiteX6" fmla="*/ 2209529 w 2209529"/>
                  <a:gd name="connsiteY6" fmla="*/ 2397284 h 2397284"/>
                  <a:gd name="connsiteX7" fmla="*/ 1115822 w 2209529"/>
                  <a:gd name="connsiteY7" fmla="*/ 2397284 h 2397284"/>
                  <a:gd name="connsiteX8" fmla="*/ 516470 w 2209529"/>
                  <a:gd name="connsiteY8" fmla="*/ 1877366 h 2397284"/>
                  <a:gd name="connsiteX9" fmla="*/ 544544 w 2209529"/>
                  <a:gd name="connsiteY9" fmla="*/ 1894342 h 2397284"/>
                  <a:gd name="connsiteX10" fmla="*/ 604631 w 2209529"/>
                  <a:gd name="connsiteY10" fmla="*/ 1906211 h 2397284"/>
                  <a:gd name="connsiteX11" fmla="*/ 698842 w 2209529"/>
                  <a:gd name="connsiteY11" fmla="*/ 1910662 h 2397284"/>
                  <a:gd name="connsiteX12" fmla="*/ 793052 w 2209529"/>
                  <a:gd name="connsiteY12" fmla="*/ 1906211 h 2397284"/>
                  <a:gd name="connsiteX13" fmla="*/ 853139 w 2209529"/>
                  <a:gd name="connsiteY13" fmla="*/ 1894342 h 2397284"/>
                  <a:gd name="connsiteX14" fmla="*/ 885037 w 2209529"/>
                  <a:gd name="connsiteY14" fmla="*/ 1875054 h 2397284"/>
                  <a:gd name="connsiteX15" fmla="*/ 894681 w 2209529"/>
                  <a:gd name="connsiteY15" fmla="*/ 1848349 h 2397284"/>
                  <a:gd name="connsiteX16" fmla="*/ 894681 w 2209529"/>
                  <a:gd name="connsiteY16" fmla="*/ 300922 h 2397284"/>
                  <a:gd name="connsiteX17" fmla="*/ 1375377 w 2209529"/>
                  <a:gd name="connsiteY17" fmla="*/ 300922 h 2397284"/>
                  <a:gd name="connsiteX18" fmla="*/ 1399857 w 2209529"/>
                  <a:gd name="connsiteY18" fmla="*/ 292021 h 2397284"/>
                  <a:gd name="connsiteX19" fmla="*/ 1418402 w 2209529"/>
                  <a:gd name="connsiteY19" fmla="*/ 264573 h 2397284"/>
                  <a:gd name="connsiteX20" fmla="*/ 1429530 w 2209529"/>
                  <a:gd name="connsiteY20" fmla="*/ 215614 h 2397284"/>
                  <a:gd name="connsiteX21" fmla="*/ 1433239 w 2209529"/>
                  <a:gd name="connsiteY21" fmla="*/ 142174 h 2397284"/>
                  <a:gd name="connsiteX22" fmla="*/ 1429530 w 2209529"/>
                  <a:gd name="connsiteY22" fmla="*/ 66509 h 2397284"/>
                  <a:gd name="connsiteX23" fmla="*/ 1418402 w 2209529"/>
                  <a:gd name="connsiteY23" fmla="*/ 16807 h 2397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09529" h="2397284">
                    <a:moveTo>
                      <a:pt x="0" y="293050"/>
                    </a:moveTo>
                    <a:lnTo>
                      <a:pt x="22306" y="300922"/>
                    </a:lnTo>
                    <a:lnTo>
                      <a:pt x="503003" y="300922"/>
                    </a:lnTo>
                    <a:lnTo>
                      <a:pt x="503003" y="729388"/>
                    </a:lnTo>
                    <a:close/>
                    <a:moveTo>
                      <a:pt x="1406731" y="0"/>
                    </a:moveTo>
                    <a:lnTo>
                      <a:pt x="2209529" y="696401"/>
                    </a:lnTo>
                    <a:lnTo>
                      <a:pt x="2209529" y="2397284"/>
                    </a:lnTo>
                    <a:lnTo>
                      <a:pt x="1115822" y="2397284"/>
                    </a:lnTo>
                    <a:lnTo>
                      <a:pt x="516470" y="1877366"/>
                    </a:lnTo>
                    <a:lnTo>
                      <a:pt x="544544" y="1894342"/>
                    </a:lnTo>
                    <a:cubicBezTo>
                      <a:pt x="559380" y="1899287"/>
                      <a:pt x="579409" y="1903243"/>
                      <a:pt x="604631" y="1906211"/>
                    </a:cubicBezTo>
                    <a:cubicBezTo>
                      <a:pt x="629853" y="1909178"/>
                      <a:pt x="661256" y="1910662"/>
                      <a:pt x="698842" y="1910662"/>
                    </a:cubicBezTo>
                    <a:cubicBezTo>
                      <a:pt x="736427" y="1910662"/>
                      <a:pt x="767831" y="1909178"/>
                      <a:pt x="793052" y="1906211"/>
                    </a:cubicBezTo>
                    <a:cubicBezTo>
                      <a:pt x="818274" y="1903243"/>
                      <a:pt x="838303" y="1899287"/>
                      <a:pt x="853139" y="1894342"/>
                    </a:cubicBezTo>
                    <a:cubicBezTo>
                      <a:pt x="867976" y="1889396"/>
                      <a:pt x="878608" y="1882967"/>
                      <a:pt x="885037" y="1875054"/>
                    </a:cubicBezTo>
                    <a:cubicBezTo>
                      <a:pt x="891466" y="1867142"/>
                      <a:pt x="894681" y="1858240"/>
                      <a:pt x="894681" y="1848349"/>
                    </a:cubicBezTo>
                    <a:lnTo>
                      <a:pt x="894681" y="300922"/>
                    </a:lnTo>
                    <a:lnTo>
                      <a:pt x="1375377" y="300922"/>
                    </a:lnTo>
                    <a:cubicBezTo>
                      <a:pt x="1384279" y="300922"/>
                      <a:pt x="1392439" y="297955"/>
                      <a:pt x="1399857" y="292021"/>
                    </a:cubicBezTo>
                    <a:cubicBezTo>
                      <a:pt x="1407275" y="286086"/>
                      <a:pt x="1413457" y="276937"/>
                      <a:pt x="1418402" y="264573"/>
                    </a:cubicBezTo>
                    <a:cubicBezTo>
                      <a:pt x="1423348" y="252210"/>
                      <a:pt x="1427057" y="235890"/>
                      <a:pt x="1429530" y="215614"/>
                    </a:cubicBezTo>
                    <a:cubicBezTo>
                      <a:pt x="1432003" y="195337"/>
                      <a:pt x="1433239" y="170857"/>
                      <a:pt x="1433239" y="142174"/>
                    </a:cubicBezTo>
                    <a:cubicBezTo>
                      <a:pt x="1433239" y="112501"/>
                      <a:pt x="1432003" y="87280"/>
                      <a:pt x="1429530" y="66509"/>
                    </a:cubicBezTo>
                    <a:cubicBezTo>
                      <a:pt x="1427057" y="45738"/>
                      <a:pt x="1423348" y="29171"/>
                      <a:pt x="1418402" y="16807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6408025" y="2137172"/>
              <a:ext cx="1291827" cy="1291827"/>
              <a:chOff x="1382807" y="174388"/>
              <a:chExt cx="3025589" cy="302558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382807" y="174388"/>
                <a:ext cx="3025588" cy="3025588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40121" y="810818"/>
                <a:ext cx="1868275" cy="2389158"/>
              </a:xfrm>
              <a:custGeom>
                <a:avLst/>
                <a:gdLst>
                  <a:gd name="connsiteX0" fmla="*/ 0 w 1868275"/>
                  <a:gd name="connsiteY0" fmla="*/ 1718 h 2389158"/>
                  <a:gd name="connsiteX1" fmla="*/ 506810 w 1868275"/>
                  <a:gd name="connsiteY1" fmla="*/ 441359 h 2389158"/>
                  <a:gd name="connsiteX2" fmla="*/ 476232 w 1868275"/>
                  <a:gd name="connsiteY2" fmla="*/ 509406 h 2389158"/>
                  <a:gd name="connsiteX3" fmla="*/ 418370 w 1868275"/>
                  <a:gd name="connsiteY3" fmla="*/ 653319 h 2389158"/>
                  <a:gd name="connsiteX4" fmla="*/ 360509 w 1868275"/>
                  <a:gd name="connsiteY4" fmla="*/ 809100 h 2389158"/>
                  <a:gd name="connsiteX5" fmla="*/ 357541 w 1868275"/>
                  <a:gd name="connsiteY5" fmla="*/ 809100 h 2389158"/>
                  <a:gd name="connsiteX6" fmla="*/ 295971 w 1868275"/>
                  <a:gd name="connsiteY6" fmla="*/ 650351 h 2389158"/>
                  <a:gd name="connsiteX7" fmla="*/ 234400 w 1868275"/>
                  <a:gd name="connsiteY7" fmla="*/ 506439 h 2389158"/>
                  <a:gd name="connsiteX8" fmla="*/ 20757 w 1868275"/>
                  <a:gd name="connsiteY8" fmla="*/ 34645 h 2389158"/>
                  <a:gd name="connsiteX9" fmla="*/ 1103694 w 1868275"/>
                  <a:gd name="connsiteY9" fmla="*/ 0 h 2389158"/>
                  <a:gd name="connsiteX10" fmla="*/ 1868275 w 1868275"/>
                  <a:gd name="connsiteY10" fmla="*/ 663249 h 2389158"/>
                  <a:gd name="connsiteX11" fmla="*/ 1868275 w 1868275"/>
                  <a:gd name="connsiteY11" fmla="*/ 2389158 h 2389158"/>
                  <a:gd name="connsiteX12" fmla="*/ 768108 w 1868275"/>
                  <a:gd name="connsiteY12" fmla="*/ 2389158 h 2389158"/>
                  <a:gd name="connsiteX13" fmla="*/ 176188 w 1868275"/>
                  <a:gd name="connsiteY13" fmla="*/ 1875688 h 2389158"/>
                  <a:gd name="connsiteX14" fmla="*/ 193600 w 1868275"/>
                  <a:gd name="connsiteY14" fmla="*/ 1886216 h 2389158"/>
                  <a:gd name="connsiteX15" fmla="*/ 253687 w 1868275"/>
                  <a:gd name="connsiteY15" fmla="*/ 1898085 h 2389158"/>
                  <a:gd name="connsiteX16" fmla="*/ 348639 w 1868275"/>
                  <a:gd name="connsiteY16" fmla="*/ 1902536 h 2389158"/>
                  <a:gd name="connsiteX17" fmla="*/ 442850 w 1868275"/>
                  <a:gd name="connsiteY17" fmla="*/ 1898085 h 2389158"/>
                  <a:gd name="connsiteX18" fmla="*/ 502937 w 1868275"/>
                  <a:gd name="connsiteY18" fmla="*/ 1886216 h 2389158"/>
                  <a:gd name="connsiteX19" fmla="*/ 534835 w 1868275"/>
                  <a:gd name="connsiteY19" fmla="*/ 1866928 h 2389158"/>
                  <a:gd name="connsiteX20" fmla="*/ 544479 w 1868275"/>
                  <a:gd name="connsiteY20" fmla="*/ 1840223 h 2389158"/>
                  <a:gd name="connsiteX21" fmla="*/ 544479 w 1868275"/>
                  <a:gd name="connsiteY21" fmla="*/ 1165171 h 2389158"/>
                  <a:gd name="connsiteX22" fmla="*/ 1069684 w 1868275"/>
                  <a:gd name="connsiteY22" fmla="*/ 119212 h 2389158"/>
                  <a:gd name="connsiteX23" fmla="*/ 1105291 w 1868275"/>
                  <a:gd name="connsiteY23" fmla="*/ 34645 h 2389158"/>
                  <a:gd name="connsiteX24" fmla="*/ 1107702 w 1868275"/>
                  <a:gd name="connsiteY24" fmla="*/ 7383 h 2389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68275" h="2389158">
                    <a:moveTo>
                      <a:pt x="0" y="1718"/>
                    </a:moveTo>
                    <a:lnTo>
                      <a:pt x="506810" y="441359"/>
                    </a:lnTo>
                    <a:lnTo>
                      <a:pt x="476232" y="509406"/>
                    </a:lnTo>
                    <a:cubicBezTo>
                      <a:pt x="457439" y="554904"/>
                      <a:pt x="438152" y="602875"/>
                      <a:pt x="418370" y="653319"/>
                    </a:cubicBezTo>
                    <a:cubicBezTo>
                      <a:pt x="398588" y="703762"/>
                      <a:pt x="379301" y="755689"/>
                      <a:pt x="360509" y="809100"/>
                    </a:cubicBezTo>
                    <a:lnTo>
                      <a:pt x="357541" y="809100"/>
                    </a:lnTo>
                    <a:cubicBezTo>
                      <a:pt x="336770" y="753711"/>
                      <a:pt x="316247" y="700795"/>
                      <a:pt x="295971" y="650351"/>
                    </a:cubicBezTo>
                    <a:cubicBezTo>
                      <a:pt x="275694" y="599908"/>
                      <a:pt x="255171" y="551937"/>
                      <a:pt x="234400" y="506439"/>
                    </a:cubicBezTo>
                    <a:lnTo>
                      <a:pt x="20757" y="34645"/>
                    </a:lnTo>
                    <a:close/>
                    <a:moveTo>
                      <a:pt x="1103694" y="0"/>
                    </a:moveTo>
                    <a:lnTo>
                      <a:pt x="1868275" y="663249"/>
                    </a:lnTo>
                    <a:lnTo>
                      <a:pt x="1868275" y="2389158"/>
                    </a:lnTo>
                    <a:lnTo>
                      <a:pt x="768108" y="2389158"/>
                    </a:lnTo>
                    <a:lnTo>
                      <a:pt x="176188" y="1875688"/>
                    </a:lnTo>
                    <a:lnTo>
                      <a:pt x="193600" y="1886216"/>
                    </a:lnTo>
                    <a:cubicBezTo>
                      <a:pt x="208931" y="1891161"/>
                      <a:pt x="228960" y="1895117"/>
                      <a:pt x="253687" y="1898085"/>
                    </a:cubicBezTo>
                    <a:cubicBezTo>
                      <a:pt x="278414" y="1901052"/>
                      <a:pt x="310065" y="1902536"/>
                      <a:pt x="348639" y="1902536"/>
                    </a:cubicBezTo>
                    <a:cubicBezTo>
                      <a:pt x="386225" y="1902536"/>
                      <a:pt x="417628" y="1901052"/>
                      <a:pt x="442850" y="1898085"/>
                    </a:cubicBezTo>
                    <a:cubicBezTo>
                      <a:pt x="468072" y="1895117"/>
                      <a:pt x="488101" y="1891161"/>
                      <a:pt x="502937" y="1886216"/>
                    </a:cubicBezTo>
                    <a:cubicBezTo>
                      <a:pt x="517773" y="1881270"/>
                      <a:pt x="528406" y="1874841"/>
                      <a:pt x="534835" y="1866928"/>
                    </a:cubicBezTo>
                    <a:cubicBezTo>
                      <a:pt x="541264" y="1859016"/>
                      <a:pt x="544479" y="1850114"/>
                      <a:pt x="544479" y="1840223"/>
                    </a:cubicBezTo>
                    <a:lnTo>
                      <a:pt x="544479" y="1165171"/>
                    </a:lnTo>
                    <a:lnTo>
                      <a:pt x="1069684" y="119212"/>
                    </a:lnTo>
                    <a:cubicBezTo>
                      <a:pt x="1087488" y="83604"/>
                      <a:pt x="1099357" y="55416"/>
                      <a:pt x="1105291" y="34645"/>
                    </a:cubicBezTo>
                    <a:cubicBezTo>
                      <a:pt x="1108259" y="24260"/>
                      <a:pt x="1109062" y="15172"/>
                      <a:pt x="1107702" y="738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2128726" y="775732"/>
                <a:ext cx="1519738" cy="1937622"/>
              </a:xfrm>
              <a:custGeom>
                <a:avLst/>
                <a:gdLst/>
                <a:ahLst/>
                <a:cxnLst/>
                <a:rect l="l" t="t" r="r" b="b"/>
                <a:pathLst>
                  <a:path w="1519738" h="1937622">
                    <a:moveTo>
                      <a:pt x="202189" y="0"/>
                    </a:moveTo>
                    <a:cubicBezTo>
                      <a:pt x="247688" y="0"/>
                      <a:pt x="284036" y="989"/>
                      <a:pt x="311236" y="2967"/>
                    </a:cubicBezTo>
                    <a:cubicBezTo>
                      <a:pt x="338436" y="4946"/>
                      <a:pt x="359949" y="8655"/>
                      <a:pt x="375774" y="14095"/>
                    </a:cubicBezTo>
                    <a:cubicBezTo>
                      <a:pt x="391600" y="19534"/>
                      <a:pt x="403221" y="26705"/>
                      <a:pt x="410640" y="35607"/>
                    </a:cubicBezTo>
                    <a:cubicBezTo>
                      <a:pt x="418058" y="44509"/>
                      <a:pt x="425229" y="55883"/>
                      <a:pt x="432152" y="69731"/>
                    </a:cubicBezTo>
                    <a:lnTo>
                      <a:pt x="645795" y="541525"/>
                    </a:lnTo>
                    <a:cubicBezTo>
                      <a:pt x="666566" y="587023"/>
                      <a:pt x="687089" y="634994"/>
                      <a:pt x="707366" y="685437"/>
                    </a:cubicBezTo>
                    <a:cubicBezTo>
                      <a:pt x="727642" y="735881"/>
                      <a:pt x="748165" y="788797"/>
                      <a:pt x="768936" y="844186"/>
                    </a:cubicBezTo>
                    <a:lnTo>
                      <a:pt x="771904" y="844186"/>
                    </a:lnTo>
                    <a:cubicBezTo>
                      <a:pt x="790696" y="790775"/>
                      <a:pt x="809983" y="738848"/>
                      <a:pt x="829765" y="688405"/>
                    </a:cubicBezTo>
                    <a:cubicBezTo>
                      <a:pt x="849547" y="637961"/>
                      <a:pt x="868834" y="589990"/>
                      <a:pt x="887627" y="544492"/>
                    </a:cubicBezTo>
                    <a:lnTo>
                      <a:pt x="1098302" y="75665"/>
                    </a:lnTo>
                    <a:cubicBezTo>
                      <a:pt x="1103248" y="59840"/>
                      <a:pt x="1109430" y="47229"/>
                      <a:pt x="1116848" y="37833"/>
                    </a:cubicBezTo>
                    <a:cubicBezTo>
                      <a:pt x="1124266" y="28436"/>
                      <a:pt x="1135393" y="20771"/>
                      <a:pt x="1150229" y="14836"/>
                    </a:cubicBezTo>
                    <a:cubicBezTo>
                      <a:pt x="1165066" y="8902"/>
                      <a:pt x="1185342" y="4946"/>
                      <a:pt x="1211058" y="2967"/>
                    </a:cubicBezTo>
                    <a:cubicBezTo>
                      <a:pt x="1236774" y="989"/>
                      <a:pt x="1270898" y="0"/>
                      <a:pt x="1313429" y="0"/>
                    </a:cubicBezTo>
                    <a:cubicBezTo>
                      <a:pt x="1369807" y="0"/>
                      <a:pt x="1413574" y="1236"/>
                      <a:pt x="1444730" y="3709"/>
                    </a:cubicBezTo>
                    <a:cubicBezTo>
                      <a:pt x="1475886" y="6182"/>
                      <a:pt x="1497152" y="12611"/>
                      <a:pt x="1508526" y="22996"/>
                    </a:cubicBezTo>
                    <a:cubicBezTo>
                      <a:pt x="1519901" y="33382"/>
                      <a:pt x="1522621" y="48960"/>
                      <a:pt x="1516686" y="69731"/>
                    </a:cubicBezTo>
                    <a:cubicBezTo>
                      <a:pt x="1510752" y="90502"/>
                      <a:pt x="1498883" y="118690"/>
                      <a:pt x="1481079" y="154298"/>
                    </a:cubicBezTo>
                    <a:lnTo>
                      <a:pt x="955874" y="1200257"/>
                    </a:lnTo>
                    <a:lnTo>
                      <a:pt x="955874" y="1875309"/>
                    </a:lnTo>
                    <a:cubicBezTo>
                      <a:pt x="955874" y="1885200"/>
                      <a:pt x="952659" y="1894102"/>
                      <a:pt x="946230" y="1902014"/>
                    </a:cubicBezTo>
                    <a:cubicBezTo>
                      <a:pt x="939801" y="1909927"/>
                      <a:pt x="929168" y="1916356"/>
                      <a:pt x="914332" y="1921302"/>
                    </a:cubicBezTo>
                    <a:cubicBezTo>
                      <a:pt x="899496" y="1926247"/>
                      <a:pt x="879467" y="1930203"/>
                      <a:pt x="854245" y="1933171"/>
                    </a:cubicBezTo>
                    <a:cubicBezTo>
                      <a:pt x="829023" y="1936138"/>
                      <a:pt x="797620" y="1937622"/>
                      <a:pt x="760034" y="1937622"/>
                    </a:cubicBezTo>
                    <a:cubicBezTo>
                      <a:pt x="721460" y="1937622"/>
                      <a:pt x="689809" y="1936138"/>
                      <a:pt x="665082" y="1933171"/>
                    </a:cubicBezTo>
                    <a:cubicBezTo>
                      <a:pt x="640355" y="1930203"/>
                      <a:pt x="620326" y="1926247"/>
                      <a:pt x="604995" y="1921302"/>
                    </a:cubicBezTo>
                    <a:cubicBezTo>
                      <a:pt x="589664" y="1916356"/>
                      <a:pt x="579032" y="1909927"/>
                      <a:pt x="573097" y="1902014"/>
                    </a:cubicBezTo>
                    <a:cubicBezTo>
                      <a:pt x="567163" y="1894102"/>
                      <a:pt x="564195" y="1885200"/>
                      <a:pt x="564195" y="1875309"/>
                    </a:cubicBezTo>
                    <a:lnTo>
                      <a:pt x="564195" y="1200257"/>
                    </a:lnTo>
                    <a:lnTo>
                      <a:pt x="38990" y="154298"/>
                    </a:lnTo>
                    <a:cubicBezTo>
                      <a:pt x="20198" y="117701"/>
                      <a:pt x="8081" y="89265"/>
                      <a:pt x="2641" y="68989"/>
                    </a:cubicBezTo>
                    <a:cubicBezTo>
                      <a:pt x="-2799" y="48713"/>
                      <a:pt x="168" y="33382"/>
                      <a:pt x="11543" y="22996"/>
                    </a:cubicBezTo>
                    <a:cubicBezTo>
                      <a:pt x="22917" y="12611"/>
                      <a:pt x="43936" y="6182"/>
                      <a:pt x="74597" y="3709"/>
                    </a:cubicBezTo>
                    <a:cubicBezTo>
                      <a:pt x="105259" y="1236"/>
                      <a:pt x="147790" y="0"/>
                      <a:pt x="202189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: Shape 26"/>
            <p:cNvSpPr/>
            <p:nvPr/>
          </p:nvSpPr>
          <p:spPr>
            <a:xfrm>
              <a:off x="3550258" y="2738785"/>
              <a:ext cx="2158499" cy="546199"/>
            </a:xfrm>
            <a:custGeom>
              <a:avLst/>
              <a:gdLst>
                <a:gd name="connsiteX0" fmla="*/ 763761 w 2158499"/>
                <a:gd name="connsiteY0" fmla="*/ 84460 h 546199"/>
                <a:gd name="connsiteX1" fmla="*/ 693440 w 2158499"/>
                <a:gd name="connsiteY1" fmla="*/ 319980 h 546199"/>
                <a:gd name="connsiteX2" fmla="*/ 835198 w 2158499"/>
                <a:gd name="connsiteY2" fmla="*/ 319980 h 546199"/>
                <a:gd name="connsiteX3" fmla="*/ 773621 w 2158499"/>
                <a:gd name="connsiteY3" fmla="*/ 120923 h 546199"/>
                <a:gd name="connsiteX4" fmla="*/ 763761 w 2158499"/>
                <a:gd name="connsiteY4" fmla="*/ 84460 h 546199"/>
                <a:gd name="connsiteX5" fmla="*/ 1720944 w 2158499"/>
                <a:gd name="connsiteY5" fmla="*/ 2232 h 546199"/>
                <a:gd name="connsiteX6" fmla="*/ 1836286 w 2158499"/>
                <a:gd name="connsiteY6" fmla="*/ 2232 h 546199"/>
                <a:gd name="connsiteX7" fmla="*/ 1836286 w 2158499"/>
                <a:gd name="connsiteY7" fmla="*/ 251147 h 546199"/>
                <a:gd name="connsiteX8" fmla="*/ 1881679 w 2158499"/>
                <a:gd name="connsiteY8" fmla="*/ 187151 h 546199"/>
                <a:gd name="connsiteX9" fmla="*/ 2029018 w 2158499"/>
                <a:gd name="connsiteY9" fmla="*/ 2232 h 546199"/>
                <a:gd name="connsiteX10" fmla="*/ 2157011 w 2158499"/>
                <a:gd name="connsiteY10" fmla="*/ 2232 h 546199"/>
                <a:gd name="connsiteX11" fmla="*/ 1967255 w 2158499"/>
                <a:gd name="connsiteY11" fmla="*/ 242962 h 546199"/>
                <a:gd name="connsiteX12" fmla="*/ 2158499 w 2158499"/>
                <a:gd name="connsiteY12" fmla="*/ 546199 h 546199"/>
                <a:gd name="connsiteX13" fmla="*/ 2027530 w 2158499"/>
                <a:gd name="connsiteY13" fmla="*/ 546199 h 546199"/>
                <a:gd name="connsiteX14" fmla="*/ 1885027 w 2158499"/>
                <a:gd name="connsiteY14" fmla="*/ 317004 h 546199"/>
                <a:gd name="connsiteX15" fmla="*/ 1836286 w 2158499"/>
                <a:gd name="connsiteY15" fmla="*/ 351978 h 546199"/>
                <a:gd name="connsiteX16" fmla="*/ 1836286 w 2158499"/>
                <a:gd name="connsiteY16" fmla="*/ 546199 h 546199"/>
                <a:gd name="connsiteX17" fmla="*/ 1720944 w 2158499"/>
                <a:gd name="connsiteY17" fmla="*/ 546199 h 546199"/>
                <a:gd name="connsiteX18" fmla="*/ 1103638 w 2158499"/>
                <a:gd name="connsiteY18" fmla="*/ 2232 h 546199"/>
                <a:gd name="connsiteX19" fmla="*/ 1249118 w 2158499"/>
                <a:gd name="connsiteY19" fmla="*/ 2232 h 546199"/>
                <a:gd name="connsiteX20" fmla="*/ 1485382 w 2158499"/>
                <a:gd name="connsiteY20" fmla="*/ 409649 h 546199"/>
                <a:gd name="connsiteX21" fmla="*/ 1487987 w 2158499"/>
                <a:gd name="connsiteY21" fmla="*/ 409649 h 546199"/>
                <a:gd name="connsiteX22" fmla="*/ 1482406 w 2158499"/>
                <a:gd name="connsiteY22" fmla="*/ 259705 h 546199"/>
                <a:gd name="connsiteX23" fmla="*/ 1482406 w 2158499"/>
                <a:gd name="connsiteY23" fmla="*/ 2232 h 546199"/>
                <a:gd name="connsiteX24" fmla="*/ 1586213 w 2158499"/>
                <a:gd name="connsiteY24" fmla="*/ 2232 h 546199"/>
                <a:gd name="connsiteX25" fmla="*/ 1586213 w 2158499"/>
                <a:gd name="connsiteY25" fmla="*/ 546199 h 546199"/>
                <a:gd name="connsiteX26" fmla="*/ 1439618 w 2158499"/>
                <a:gd name="connsiteY26" fmla="*/ 546199 h 546199"/>
                <a:gd name="connsiteX27" fmla="*/ 1202981 w 2158499"/>
                <a:gd name="connsiteY27" fmla="*/ 134689 h 546199"/>
                <a:gd name="connsiteX28" fmla="*/ 1199632 w 2158499"/>
                <a:gd name="connsiteY28" fmla="*/ 134689 h 546199"/>
                <a:gd name="connsiteX29" fmla="*/ 1206702 w 2158499"/>
                <a:gd name="connsiteY29" fmla="*/ 290215 h 546199"/>
                <a:gd name="connsiteX30" fmla="*/ 1206702 w 2158499"/>
                <a:gd name="connsiteY30" fmla="*/ 546199 h 546199"/>
                <a:gd name="connsiteX31" fmla="*/ 1103638 w 2158499"/>
                <a:gd name="connsiteY31" fmla="*/ 546199 h 546199"/>
                <a:gd name="connsiteX32" fmla="*/ 0 w 2158499"/>
                <a:gd name="connsiteY32" fmla="*/ 2232 h 546199"/>
                <a:gd name="connsiteX33" fmla="*/ 115342 w 2158499"/>
                <a:gd name="connsiteY33" fmla="*/ 2232 h 546199"/>
                <a:gd name="connsiteX34" fmla="*/ 115342 w 2158499"/>
                <a:gd name="connsiteY34" fmla="*/ 215429 h 546199"/>
                <a:gd name="connsiteX35" fmla="*/ 330771 w 2158499"/>
                <a:gd name="connsiteY35" fmla="*/ 215429 h 546199"/>
                <a:gd name="connsiteX36" fmla="*/ 330771 w 2158499"/>
                <a:gd name="connsiteY36" fmla="*/ 2232 h 546199"/>
                <a:gd name="connsiteX37" fmla="*/ 445740 w 2158499"/>
                <a:gd name="connsiteY37" fmla="*/ 2232 h 546199"/>
                <a:gd name="connsiteX38" fmla="*/ 445740 w 2158499"/>
                <a:gd name="connsiteY38" fmla="*/ 546199 h 546199"/>
                <a:gd name="connsiteX39" fmla="*/ 330771 w 2158499"/>
                <a:gd name="connsiteY39" fmla="*/ 546199 h 546199"/>
                <a:gd name="connsiteX40" fmla="*/ 330771 w 2158499"/>
                <a:gd name="connsiteY40" fmla="*/ 311423 h 546199"/>
                <a:gd name="connsiteX41" fmla="*/ 115342 w 2158499"/>
                <a:gd name="connsiteY41" fmla="*/ 311423 h 546199"/>
                <a:gd name="connsiteX42" fmla="*/ 115342 w 2158499"/>
                <a:gd name="connsiteY42" fmla="*/ 546199 h 546199"/>
                <a:gd name="connsiteX43" fmla="*/ 0 w 2158499"/>
                <a:gd name="connsiteY43" fmla="*/ 546199 h 546199"/>
                <a:gd name="connsiteX44" fmla="*/ 692696 w 2158499"/>
                <a:gd name="connsiteY44" fmla="*/ 0 h 546199"/>
                <a:gd name="connsiteX45" fmla="*/ 833710 w 2158499"/>
                <a:gd name="connsiteY45" fmla="*/ 0 h 546199"/>
                <a:gd name="connsiteX46" fmla="*/ 1026443 w 2158499"/>
                <a:gd name="connsiteY46" fmla="*/ 546199 h 546199"/>
                <a:gd name="connsiteX47" fmla="*/ 902171 w 2158499"/>
                <a:gd name="connsiteY47" fmla="*/ 546199 h 546199"/>
                <a:gd name="connsiteX48" fmla="*/ 862732 w 2158499"/>
                <a:gd name="connsiteY48" fmla="*/ 416719 h 546199"/>
                <a:gd name="connsiteX49" fmla="*/ 664418 w 2158499"/>
                <a:gd name="connsiteY49" fmla="*/ 416719 h 546199"/>
                <a:gd name="connsiteX50" fmla="*/ 624979 w 2158499"/>
                <a:gd name="connsiteY50" fmla="*/ 546199 h 546199"/>
                <a:gd name="connsiteX51" fmla="*/ 500707 w 2158499"/>
                <a:gd name="connsiteY51" fmla="*/ 546199 h 54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58499" h="546199">
                  <a:moveTo>
                    <a:pt x="763761" y="84460"/>
                  </a:moveTo>
                  <a:cubicBezTo>
                    <a:pt x="755575" y="116210"/>
                    <a:pt x="732135" y="194717"/>
                    <a:pt x="693440" y="319980"/>
                  </a:cubicBezTo>
                  <a:lnTo>
                    <a:pt x="835198" y="319980"/>
                  </a:lnTo>
                  <a:cubicBezTo>
                    <a:pt x="798736" y="202654"/>
                    <a:pt x="778210" y="136302"/>
                    <a:pt x="773621" y="120923"/>
                  </a:cubicBezTo>
                  <a:cubicBezTo>
                    <a:pt x="769032" y="105544"/>
                    <a:pt x="765745" y="93390"/>
                    <a:pt x="763761" y="84460"/>
                  </a:cubicBezTo>
                  <a:close/>
                  <a:moveTo>
                    <a:pt x="1720944" y="2232"/>
                  </a:moveTo>
                  <a:lnTo>
                    <a:pt x="1836286" y="2232"/>
                  </a:lnTo>
                  <a:lnTo>
                    <a:pt x="1836286" y="251147"/>
                  </a:lnTo>
                  <a:lnTo>
                    <a:pt x="1881679" y="187151"/>
                  </a:lnTo>
                  <a:lnTo>
                    <a:pt x="2029018" y="2232"/>
                  </a:lnTo>
                  <a:lnTo>
                    <a:pt x="2157011" y="2232"/>
                  </a:lnTo>
                  <a:lnTo>
                    <a:pt x="1967255" y="242962"/>
                  </a:lnTo>
                  <a:lnTo>
                    <a:pt x="2158499" y="546199"/>
                  </a:lnTo>
                  <a:lnTo>
                    <a:pt x="2027530" y="546199"/>
                  </a:lnTo>
                  <a:lnTo>
                    <a:pt x="1885027" y="317004"/>
                  </a:lnTo>
                  <a:lnTo>
                    <a:pt x="1836286" y="351978"/>
                  </a:lnTo>
                  <a:lnTo>
                    <a:pt x="1836286" y="546199"/>
                  </a:lnTo>
                  <a:lnTo>
                    <a:pt x="1720944" y="546199"/>
                  </a:lnTo>
                  <a:close/>
                  <a:moveTo>
                    <a:pt x="1103638" y="2232"/>
                  </a:moveTo>
                  <a:lnTo>
                    <a:pt x="1249118" y="2232"/>
                  </a:lnTo>
                  <a:lnTo>
                    <a:pt x="1485382" y="409649"/>
                  </a:lnTo>
                  <a:lnTo>
                    <a:pt x="1487987" y="409649"/>
                  </a:lnTo>
                  <a:cubicBezTo>
                    <a:pt x="1484266" y="338956"/>
                    <a:pt x="1482406" y="288975"/>
                    <a:pt x="1482406" y="259705"/>
                  </a:cubicBezTo>
                  <a:lnTo>
                    <a:pt x="1482406" y="2232"/>
                  </a:lnTo>
                  <a:lnTo>
                    <a:pt x="1586213" y="2232"/>
                  </a:lnTo>
                  <a:lnTo>
                    <a:pt x="1586213" y="546199"/>
                  </a:lnTo>
                  <a:lnTo>
                    <a:pt x="1439618" y="546199"/>
                  </a:lnTo>
                  <a:lnTo>
                    <a:pt x="1202981" y="134689"/>
                  </a:lnTo>
                  <a:lnTo>
                    <a:pt x="1199632" y="134689"/>
                  </a:lnTo>
                  <a:cubicBezTo>
                    <a:pt x="1204345" y="207367"/>
                    <a:pt x="1206702" y="259209"/>
                    <a:pt x="1206702" y="290215"/>
                  </a:cubicBezTo>
                  <a:lnTo>
                    <a:pt x="1206702" y="546199"/>
                  </a:lnTo>
                  <a:lnTo>
                    <a:pt x="1103638" y="546199"/>
                  </a:lnTo>
                  <a:close/>
                  <a:moveTo>
                    <a:pt x="0" y="2232"/>
                  </a:moveTo>
                  <a:lnTo>
                    <a:pt x="115342" y="2232"/>
                  </a:lnTo>
                  <a:lnTo>
                    <a:pt x="115342" y="215429"/>
                  </a:lnTo>
                  <a:lnTo>
                    <a:pt x="330771" y="215429"/>
                  </a:lnTo>
                  <a:lnTo>
                    <a:pt x="330771" y="2232"/>
                  </a:lnTo>
                  <a:lnTo>
                    <a:pt x="445740" y="2232"/>
                  </a:lnTo>
                  <a:lnTo>
                    <a:pt x="445740" y="546199"/>
                  </a:lnTo>
                  <a:lnTo>
                    <a:pt x="330771" y="546199"/>
                  </a:lnTo>
                  <a:lnTo>
                    <a:pt x="330771" y="311423"/>
                  </a:lnTo>
                  <a:lnTo>
                    <a:pt x="115342" y="311423"/>
                  </a:lnTo>
                  <a:lnTo>
                    <a:pt x="115342" y="546199"/>
                  </a:lnTo>
                  <a:lnTo>
                    <a:pt x="0" y="546199"/>
                  </a:lnTo>
                  <a:close/>
                  <a:moveTo>
                    <a:pt x="692696" y="0"/>
                  </a:moveTo>
                  <a:lnTo>
                    <a:pt x="833710" y="0"/>
                  </a:lnTo>
                  <a:lnTo>
                    <a:pt x="1026443" y="546199"/>
                  </a:lnTo>
                  <a:lnTo>
                    <a:pt x="902171" y="546199"/>
                  </a:lnTo>
                  <a:lnTo>
                    <a:pt x="862732" y="416719"/>
                  </a:lnTo>
                  <a:lnTo>
                    <a:pt x="664418" y="416719"/>
                  </a:lnTo>
                  <a:lnTo>
                    <a:pt x="624979" y="546199"/>
                  </a:lnTo>
                  <a:lnTo>
                    <a:pt x="500707" y="546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endParaRPr>
            </a:p>
          </p:txBody>
        </p:sp>
        <p:sp>
          <p:nvSpPr>
            <p:cNvPr id="9" name="Freeform: Shape 27"/>
            <p:cNvSpPr/>
            <p:nvPr/>
          </p:nvSpPr>
          <p:spPr>
            <a:xfrm>
              <a:off x="7805981" y="2736364"/>
              <a:ext cx="1308596" cy="559966"/>
            </a:xfrm>
            <a:custGeom>
              <a:avLst/>
              <a:gdLst>
                <a:gd name="connsiteX0" fmla="*/ 1243856 w 1308596"/>
                <a:gd name="connsiteY0" fmla="*/ 433462 h 559966"/>
                <a:gd name="connsiteX1" fmla="*/ 1291667 w 1308596"/>
                <a:gd name="connsiteY1" fmla="*/ 449833 h 559966"/>
                <a:gd name="connsiteX2" fmla="*/ 1308596 w 1308596"/>
                <a:gd name="connsiteY2" fmla="*/ 496714 h 559966"/>
                <a:gd name="connsiteX3" fmla="*/ 1291481 w 1308596"/>
                <a:gd name="connsiteY3" fmla="*/ 543037 h 559966"/>
                <a:gd name="connsiteX4" fmla="*/ 1243856 w 1308596"/>
                <a:gd name="connsiteY4" fmla="*/ 559966 h 559966"/>
                <a:gd name="connsiteX5" fmla="*/ 1195486 w 1308596"/>
                <a:gd name="connsiteY5" fmla="*/ 543409 h 559966"/>
                <a:gd name="connsiteX6" fmla="*/ 1178371 w 1308596"/>
                <a:gd name="connsiteY6" fmla="*/ 496714 h 559966"/>
                <a:gd name="connsiteX7" fmla="*/ 1195114 w 1308596"/>
                <a:gd name="connsiteY7" fmla="*/ 449461 h 559966"/>
                <a:gd name="connsiteX8" fmla="*/ 1243856 w 1308596"/>
                <a:gd name="connsiteY8" fmla="*/ 433462 h 559966"/>
                <a:gd name="connsiteX9" fmla="*/ 259705 w 1308596"/>
                <a:gd name="connsiteY9" fmla="*/ 95994 h 559966"/>
                <a:gd name="connsiteX10" fmla="*/ 155897 w 1308596"/>
                <a:gd name="connsiteY10" fmla="*/ 142317 h 559966"/>
                <a:gd name="connsiteX11" fmla="*/ 120922 w 1308596"/>
                <a:gd name="connsiteY11" fmla="*/ 279797 h 559966"/>
                <a:gd name="connsiteX12" fmla="*/ 155525 w 1308596"/>
                <a:gd name="connsiteY12" fmla="*/ 417091 h 559966"/>
                <a:gd name="connsiteX13" fmla="*/ 258961 w 1308596"/>
                <a:gd name="connsiteY13" fmla="*/ 463227 h 559966"/>
                <a:gd name="connsiteX14" fmla="*/ 396999 w 1308596"/>
                <a:gd name="connsiteY14" fmla="*/ 279797 h 559966"/>
                <a:gd name="connsiteX15" fmla="*/ 259705 w 1308596"/>
                <a:gd name="connsiteY15" fmla="*/ 95994 h 559966"/>
                <a:gd name="connsiteX16" fmla="*/ 619433 w 1308596"/>
                <a:gd name="connsiteY16" fmla="*/ 8557 h 559966"/>
                <a:gd name="connsiteX17" fmla="*/ 734403 w 1308596"/>
                <a:gd name="connsiteY17" fmla="*/ 8557 h 559966"/>
                <a:gd name="connsiteX18" fmla="*/ 734403 w 1308596"/>
                <a:gd name="connsiteY18" fmla="*/ 341560 h 559966"/>
                <a:gd name="connsiteX19" fmla="*/ 759704 w 1308596"/>
                <a:gd name="connsiteY19" fmla="*/ 433834 h 559966"/>
                <a:gd name="connsiteX20" fmla="*/ 843420 w 1308596"/>
                <a:gd name="connsiteY20" fmla="*/ 463227 h 559966"/>
                <a:gd name="connsiteX21" fmla="*/ 925461 w 1308596"/>
                <a:gd name="connsiteY21" fmla="*/ 433648 h 559966"/>
                <a:gd name="connsiteX22" fmla="*/ 950948 w 1308596"/>
                <a:gd name="connsiteY22" fmla="*/ 340816 h 559966"/>
                <a:gd name="connsiteX23" fmla="*/ 950948 w 1308596"/>
                <a:gd name="connsiteY23" fmla="*/ 8557 h 559966"/>
                <a:gd name="connsiteX24" fmla="*/ 1065918 w 1308596"/>
                <a:gd name="connsiteY24" fmla="*/ 8557 h 559966"/>
                <a:gd name="connsiteX25" fmla="*/ 1065918 w 1308596"/>
                <a:gd name="connsiteY25" fmla="*/ 360536 h 559966"/>
                <a:gd name="connsiteX26" fmla="*/ 1038943 w 1308596"/>
                <a:gd name="connsiteY26" fmla="*/ 466204 h 559966"/>
                <a:gd name="connsiteX27" fmla="*/ 960994 w 1308596"/>
                <a:gd name="connsiteY27" fmla="*/ 535781 h 559966"/>
                <a:gd name="connsiteX28" fmla="*/ 840443 w 1308596"/>
                <a:gd name="connsiteY28" fmla="*/ 559966 h 559966"/>
                <a:gd name="connsiteX29" fmla="*/ 677476 w 1308596"/>
                <a:gd name="connsiteY29" fmla="*/ 506201 h 559966"/>
                <a:gd name="connsiteX30" fmla="*/ 619433 w 1308596"/>
                <a:gd name="connsiteY30" fmla="*/ 359048 h 559966"/>
                <a:gd name="connsiteX31" fmla="*/ 1179859 w 1308596"/>
                <a:gd name="connsiteY31" fmla="*/ 5954 h 559966"/>
                <a:gd name="connsiteX32" fmla="*/ 1308595 w 1308596"/>
                <a:gd name="connsiteY32" fmla="*/ 5954 h 559966"/>
                <a:gd name="connsiteX33" fmla="*/ 1289619 w 1308596"/>
                <a:gd name="connsiteY33" fmla="*/ 369467 h 559966"/>
                <a:gd name="connsiteX34" fmla="*/ 1198834 w 1308596"/>
                <a:gd name="connsiteY34" fmla="*/ 369467 h 559966"/>
                <a:gd name="connsiteX35" fmla="*/ 259705 w 1308596"/>
                <a:gd name="connsiteY35" fmla="*/ 0 h 559966"/>
                <a:gd name="connsiteX36" fmla="*/ 451507 w 1308596"/>
                <a:gd name="connsiteY36" fmla="*/ 72181 h 559966"/>
                <a:gd name="connsiteX37" fmla="*/ 517921 w 1308596"/>
                <a:gd name="connsiteY37" fmla="*/ 279797 h 559966"/>
                <a:gd name="connsiteX38" fmla="*/ 450949 w 1308596"/>
                <a:gd name="connsiteY38" fmla="*/ 487412 h 559966"/>
                <a:gd name="connsiteX39" fmla="*/ 258961 w 1308596"/>
                <a:gd name="connsiteY39" fmla="*/ 559966 h 559966"/>
                <a:gd name="connsiteX40" fmla="*/ 66972 w 1308596"/>
                <a:gd name="connsiteY40" fmla="*/ 487412 h 559966"/>
                <a:gd name="connsiteX41" fmla="*/ 0 w 1308596"/>
                <a:gd name="connsiteY41" fmla="*/ 279052 h 559966"/>
                <a:gd name="connsiteX42" fmla="*/ 67158 w 1308596"/>
                <a:gd name="connsiteY42" fmla="*/ 71623 h 559966"/>
                <a:gd name="connsiteX43" fmla="*/ 259705 w 1308596"/>
                <a:gd name="connsiteY43" fmla="*/ 0 h 55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08596" h="559966">
                  <a:moveTo>
                    <a:pt x="1243856" y="433462"/>
                  </a:moveTo>
                  <a:cubicBezTo>
                    <a:pt x="1264444" y="433462"/>
                    <a:pt x="1280380" y="438919"/>
                    <a:pt x="1291667" y="449833"/>
                  </a:cubicBezTo>
                  <a:cubicBezTo>
                    <a:pt x="1302953" y="460747"/>
                    <a:pt x="1308596" y="476374"/>
                    <a:pt x="1308596" y="496714"/>
                  </a:cubicBezTo>
                  <a:cubicBezTo>
                    <a:pt x="1308596" y="516310"/>
                    <a:pt x="1302891" y="531751"/>
                    <a:pt x="1291481" y="543037"/>
                  </a:cubicBezTo>
                  <a:cubicBezTo>
                    <a:pt x="1280070" y="554323"/>
                    <a:pt x="1264195" y="559966"/>
                    <a:pt x="1243856" y="559966"/>
                  </a:cubicBezTo>
                  <a:cubicBezTo>
                    <a:pt x="1223020" y="559966"/>
                    <a:pt x="1206897" y="554447"/>
                    <a:pt x="1195486" y="543409"/>
                  </a:cubicBezTo>
                  <a:cubicBezTo>
                    <a:pt x="1184076" y="532371"/>
                    <a:pt x="1178371" y="516806"/>
                    <a:pt x="1178371" y="496714"/>
                  </a:cubicBezTo>
                  <a:cubicBezTo>
                    <a:pt x="1178371" y="475878"/>
                    <a:pt x="1183952" y="460127"/>
                    <a:pt x="1195114" y="449461"/>
                  </a:cubicBezTo>
                  <a:cubicBezTo>
                    <a:pt x="1206276" y="438795"/>
                    <a:pt x="1222524" y="433462"/>
                    <a:pt x="1243856" y="433462"/>
                  </a:cubicBezTo>
                  <a:close/>
                  <a:moveTo>
                    <a:pt x="259705" y="95994"/>
                  </a:moveTo>
                  <a:cubicBezTo>
                    <a:pt x="213816" y="95994"/>
                    <a:pt x="179213" y="111435"/>
                    <a:pt x="155897" y="142317"/>
                  </a:cubicBezTo>
                  <a:cubicBezTo>
                    <a:pt x="132581" y="173198"/>
                    <a:pt x="120922" y="219025"/>
                    <a:pt x="120922" y="279797"/>
                  </a:cubicBezTo>
                  <a:cubicBezTo>
                    <a:pt x="120922" y="340568"/>
                    <a:pt x="132457" y="386333"/>
                    <a:pt x="155525" y="417091"/>
                  </a:cubicBezTo>
                  <a:cubicBezTo>
                    <a:pt x="178593" y="447848"/>
                    <a:pt x="213072" y="463227"/>
                    <a:pt x="258961" y="463227"/>
                  </a:cubicBezTo>
                  <a:cubicBezTo>
                    <a:pt x="350986" y="463227"/>
                    <a:pt x="396999" y="402084"/>
                    <a:pt x="396999" y="279797"/>
                  </a:cubicBezTo>
                  <a:cubicBezTo>
                    <a:pt x="396999" y="157261"/>
                    <a:pt x="351234" y="95994"/>
                    <a:pt x="259705" y="95994"/>
                  </a:cubicBezTo>
                  <a:close/>
                  <a:moveTo>
                    <a:pt x="619433" y="8557"/>
                  </a:moveTo>
                  <a:lnTo>
                    <a:pt x="734403" y="8557"/>
                  </a:lnTo>
                  <a:lnTo>
                    <a:pt x="734403" y="341560"/>
                  </a:lnTo>
                  <a:cubicBezTo>
                    <a:pt x="734403" y="383480"/>
                    <a:pt x="742837" y="414238"/>
                    <a:pt x="759704" y="433834"/>
                  </a:cubicBezTo>
                  <a:cubicBezTo>
                    <a:pt x="776571" y="453429"/>
                    <a:pt x="804476" y="463227"/>
                    <a:pt x="843420" y="463227"/>
                  </a:cubicBezTo>
                  <a:cubicBezTo>
                    <a:pt x="881123" y="463227"/>
                    <a:pt x="908470" y="453368"/>
                    <a:pt x="925461" y="433648"/>
                  </a:cubicBezTo>
                  <a:cubicBezTo>
                    <a:pt x="942452" y="413928"/>
                    <a:pt x="950948" y="382984"/>
                    <a:pt x="950948" y="340816"/>
                  </a:cubicBezTo>
                  <a:lnTo>
                    <a:pt x="950948" y="8557"/>
                  </a:lnTo>
                  <a:lnTo>
                    <a:pt x="1065918" y="8557"/>
                  </a:lnTo>
                  <a:lnTo>
                    <a:pt x="1065918" y="360536"/>
                  </a:lnTo>
                  <a:cubicBezTo>
                    <a:pt x="1065918" y="400719"/>
                    <a:pt x="1056926" y="435942"/>
                    <a:pt x="1038943" y="466204"/>
                  </a:cubicBezTo>
                  <a:cubicBezTo>
                    <a:pt x="1020959" y="496466"/>
                    <a:pt x="994976" y="519658"/>
                    <a:pt x="960994" y="535781"/>
                  </a:cubicBezTo>
                  <a:cubicBezTo>
                    <a:pt x="927011" y="551904"/>
                    <a:pt x="886828" y="559966"/>
                    <a:pt x="840443" y="559966"/>
                  </a:cubicBezTo>
                  <a:cubicBezTo>
                    <a:pt x="770494" y="559966"/>
                    <a:pt x="716172" y="542044"/>
                    <a:pt x="677476" y="506201"/>
                  </a:cubicBezTo>
                  <a:cubicBezTo>
                    <a:pt x="638781" y="470359"/>
                    <a:pt x="619433" y="421307"/>
                    <a:pt x="619433" y="359048"/>
                  </a:cubicBezTo>
                  <a:close/>
                  <a:moveTo>
                    <a:pt x="1179859" y="5954"/>
                  </a:moveTo>
                  <a:lnTo>
                    <a:pt x="1308595" y="5954"/>
                  </a:lnTo>
                  <a:lnTo>
                    <a:pt x="1289619" y="369467"/>
                  </a:lnTo>
                  <a:lnTo>
                    <a:pt x="1198834" y="369467"/>
                  </a:lnTo>
                  <a:close/>
                  <a:moveTo>
                    <a:pt x="259705" y="0"/>
                  </a:moveTo>
                  <a:cubicBezTo>
                    <a:pt x="343296" y="0"/>
                    <a:pt x="407231" y="24060"/>
                    <a:pt x="451507" y="72181"/>
                  </a:cubicBezTo>
                  <a:cubicBezTo>
                    <a:pt x="495783" y="120302"/>
                    <a:pt x="517921" y="189508"/>
                    <a:pt x="517921" y="279797"/>
                  </a:cubicBezTo>
                  <a:cubicBezTo>
                    <a:pt x="517921" y="369838"/>
                    <a:pt x="495597" y="439043"/>
                    <a:pt x="450949" y="487412"/>
                  </a:cubicBezTo>
                  <a:cubicBezTo>
                    <a:pt x="406300" y="535781"/>
                    <a:pt x="342304" y="559966"/>
                    <a:pt x="258961" y="559966"/>
                  </a:cubicBezTo>
                  <a:cubicBezTo>
                    <a:pt x="175617" y="559966"/>
                    <a:pt x="111621" y="535781"/>
                    <a:pt x="66972" y="487412"/>
                  </a:cubicBezTo>
                  <a:cubicBezTo>
                    <a:pt x="22324" y="439043"/>
                    <a:pt x="0" y="369590"/>
                    <a:pt x="0" y="279052"/>
                  </a:cubicBezTo>
                  <a:cubicBezTo>
                    <a:pt x="0" y="188515"/>
                    <a:pt x="22386" y="119372"/>
                    <a:pt x="67158" y="71623"/>
                  </a:cubicBezTo>
                  <a:cubicBezTo>
                    <a:pt x="111931" y="23874"/>
                    <a:pt x="176113" y="0"/>
                    <a:pt x="2597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90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9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TH SarabunPSK</vt:lpstr>
      <vt:lpstr>ธีมของ Office</vt:lpstr>
      <vt:lpstr>Office Theme</vt:lpstr>
      <vt:lpstr>1_ธีมของ Office</vt:lpstr>
      <vt:lpstr>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ด้านบริการวิชาการ: ในช่วงการระบาดของไวรัส COVID-19</dc:title>
  <dc:creator>Windows User</dc:creator>
  <cp:lastModifiedBy>Vatcharin Kounhavad</cp:lastModifiedBy>
  <cp:revision>265</cp:revision>
  <dcterms:created xsi:type="dcterms:W3CDTF">2020-08-10T15:12:37Z</dcterms:created>
  <dcterms:modified xsi:type="dcterms:W3CDTF">2023-10-12T09:43:19Z</dcterms:modified>
</cp:coreProperties>
</file>