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4"/>
  </p:sldMasterIdLst>
  <p:notesMasterIdLst>
    <p:notesMasterId r:id="rId8"/>
  </p:notesMasterIdLst>
  <p:sldIdLst>
    <p:sldId id="269" r:id="rId5"/>
    <p:sldId id="829" r:id="rId6"/>
    <p:sldId id="909" r:id="rId7"/>
  </p:sldIdLst>
  <p:sldSz cx="9144000" cy="5143500" type="screen16x9"/>
  <p:notesSz cx="6858000" cy="9144000"/>
  <p:embeddedFontLst>
    <p:embeddedFont>
      <p:font typeface="DB Helvethaica X 77 BdCond" panose="02000506090000020004" pitchFamily="2" charset="-34"/>
      <p:bold r:id="rId9"/>
    </p:embeddedFont>
    <p:embeddedFont>
      <p:font typeface="Overpass Black" panose="020B0604020202020204" charset="0"/>
      <p:bold r:id="rId10"/>
      <p:boldItalic r:id="rId11"/>
    </p:embeddedFont>
    <p:embeddedFont>
      <p:font typeface="Source Sans Pro" panose="020B0503030403020204" pitchFamily="3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00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DF7"/>
    <a:srgbClr val="BAF4D6"/>
    <a:srgbClr val="FFFFFF"/>
    <a:srgbClr val="259390"/>
    <a:srgbClr val="3E5F27"/>
    <a:srgbClr val="E94909"/>
    <a:srgbClr val="FEEAE2"/>
    <a:srgbClr val="C49500"/>
    <a:srgbClr val="E2F6E6"/>
    <a:srgbClr val="DAD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E6D50F-9A30-4EC7-9C92-0788C1282C36}">
  <a:tblStyle styleId="{F2E6D50F-9A30-4EC7-9C92-0788C1282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0" autoAdjust="0"/>
    <p:restoredTop sz="89946" autoAdjust="0"/>
  </p:normalViewPr>
  <p:slideViewPr>
    <p:cSldViewPr snapToGrid="0">
      <p:cViewPr varScale="1">
        <p:scale>
          <a:sx n="106" d="100"/>
          <a:sy n="106" d="100"/>
        </p:scale>
        <p:origin x="108" y="156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3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takarn Maneejak" userId="b301e074-e2a3-4957-ad4b-a2a283ce4f0e" providerId="ADAL" clId="{9709FD70-EE30-473D-BBC7-99E29EA0B45F}"/>
    <pc:docChg chg="undo custSel addSld delSld modSld">
      <pc:chgData name="Nantakarn Maneejak" userId="b301e074-e2a3-4957-ad4b-a2a283ce4f0e" providerId="ADAL" clId="{9709FD70-EE30-473D-BBC7-99E29EA0B45F}" dt="2022-03-07T13:47:44.488" v="713" actId="1076"/>
      <pc:docMkLst>
        <pc:docMk/>
      </pc:docMkLst>
      <pc:sldChg chg="add">
        <pc:chgData name="Nantakarn Maneejak" userId="b301e074-e2a3-4957-ad4b-a2a283ce4f0e" providerId="ADAL" clId="{9709FD70-EE30-473D-BBC7-99E29EA0B45F}" dt="2022-03-07T13:28:14.878" v="626"/>
        <pc:sldMkLst>
          <pc:docMk/>
          <pc:sldMk cId="2335529374" sldId="365"/>
        </pc:sldMkLst>
      </pc:sldChg>
      <pc:sldChg chg="addSp delSp modSp">
        <pc:chgData name="Nantakarn Maneejak" userId="b301e074-e2a3-4957-ad4b-a2a283ce4f0e" providerId="ADAL" clId="{9709FD70-EE30-473D-BBC7-99E29EA0B45F}" dt="2022-03-07T13:47:44.488" v="713" actId="1076"/>
        <pc:sldMkLst>
          <pc:docMk/>
          <pc:sldMk cId="2240962465" sldId="936"/>
        </pc:sldMkLst>
        <pc:spChg chg="add mod">
          <ac:chgData name="Nantakarn Maneejak" userId="b301e074-e2a3-4957-ad4b-a2a283ce4f0e" providerId="ADAL" clId="{9709FD70-EE30-473D-BBC7-99E29EA0B45F}" dt="2022-03-07T13:01:13.356" v="522" actId="164"/>
          <ac:spMkLst>
            <pc:docMk/>
            <pc:sldMk cId="2240962465" sldId="936"/>
            <ac:spMk id="2" creationId="{3CEC5ECB-527F-4D17-AA50-277ED68B29C0}"/>
          </ac:spMkLst>
        </pc:spChg>
        <pc:spChg chg="add mod">
          <ac:chgData name="Nantakarn Maneejak" userId="b301e074-e2a3-4957-ad4b-a2a283ce4f0e" providerId="ADAL" clId="{9709FD70-EE30-473D-BBC7-99E29EA0B45F}" dt="2022-03-07T13:02:03.824" v="540" actId="1076"/>
          <ac:spMkLst>
            <pc:docMk/>
            <pc:sldMk cId="2240962465" sldId="936"/>
            <ac:spMk id="3" creationId="{78638C52-6F7D-49A7-A0F2-0E5F90EA30E7}"/>
          </ac:spMkLst>
        </pc:spChg>
        <pc:spChg chg="add del mod">
          <ac:chgData name="Nantakarn Maneejak" userId="b301e074-e2a3-4957-ad4b-a2a283ce4f0e" providerId="ADAL" clId="{9709FD70-EE30-473D-BBC7-99E29EA0B45F}" dt="2022-03-07T12:50:58.717" v="308"/>
          <ac:spMkLst>
            <pc:docMk/>
            <pc:sldMk cId="2240962465" sldId="936"/>
            <ac:spMk id="4" creationId="{54ED5DF4-353E-4C57-8C70-70494D93AE3F}"/>
          </ac:spMkLst>
        </pc:spChg>
        <pc:spChg chg="add del mod">
          <ac:chgData name="Nantakarn Maneejak" userId="b301e074-e2a3-4957-ad4b-a2a283ce4f0e" providerId="ADAL" clId="{9709FD70-EE30-473D-BBC7-99E29EA0B45F}" dt="2022-03-07T12:54:28.743" v="382"/>
          <ac:spMkLst>
            <pc:docMk/>
            <pc:sldMk cId="2240962465" sldId="936"/>
            <ac:spMk id="5" creationId="{B1A706FD-3364-46E7-A0FD-8A1E015A4388}"/>
          </ac:spMkLst>
        </pc:spChg>
        <pc:spChg chg="add del mod">
          <ac:chgData name="Nantakarn Maneejak" userId="b301e074-e2a3-4957-ad4b-a2a283ce4f0e" providerId="ADAL" clId="{9709FD70-EE30-473D-BBC7-99E29EA0B45F}" dt="2022-03-07T12:59:28.587" v="509" actId="478"/>
          <ac:spMkLst>
            <pc:docMk/>
            <pc:sldMk cId="2240962465" sldId="936"/>
            <ac:spMk id="7" creationId="{E31D45F9-C117-46C2-9248-C2FFEF3109D4}"/>
          </ac:spMkLst>
        </pc:spChg>
        <pc:spChg chg="add del mod">
          <ac:chgData name="Nantakarn Maneejak" userId="b301e074-e2a3-4957-ad4b-a2a283ce4f0e" providerId="ADAL" clId="{9709FD70-EE30-473D-BBC7-99E29EA0B45F}" dt="2022-03-07T12:49:09.559" v="259" actId="478"/>
          <ac:spMkLst>
            <pc:docMk/>
            <pc:sldMk cId="2240962465" sldId="936"/>
            <ac:spMk id="8" creationId="{B5483C3D-06A2-40A7-98C6-80D3E2E4D4C3}"/>
          </ac:spMkLst>
        </pc:spChg>
        <pc:spChg chg="add mod">
          <ac:chgData name="Nantakarn Maneejak" userId="b301e074-e2a3-4957-ad4b-a2a283ce4f0e" providerId="ADAL" clId="{9709FD70-EE30-473D-BBC7-99E29EA0B45F}" dt="2022-03-07T13:01:13.356" v="522" actId="164"/>
          <ac:spMkLst>
            <pc:docMk/>
            <pc:sldMk cId="2240962465" sldId="936"/>
            <ac:spMk id="12" creationId="{0BA8CCB8-C7C7-4DF4-9C62-4753F70745D8}"/>
          </ac:spMkLst>
        </pc:spChg>
        <pc:spChg chg="add del mod">
          <ac:chgData name="Nantakarn Maneejak" userId="b301e074-e2a3-4957-ad4b-a2a283ce4f0e" providerId="ADAL" clId="{9709FD70-EE30-473D-BBC7-99E29EA0B45F}" dt="2022-03-07T13:47:37.572" v="712"/>
          <ac:spMkLst>
            <pc:docMk/>
            <pc:sldMk cId="2240962465" sldId="936"/>
            <ac:spMk id="14" creationId="{C1C813C5-E969-44C3-9F97-002729697B8A}"/>
          </ac:spMkLst>
        </pc:spChg>
        <pc:spChg chg="add del mod">
          <ac:chgData name="Nantakarn Maneejak" userId="b301e074-e2a3-4957-ad4b-a2a283ce4f0e" providerId="ADAL" clId="{9709FD70-EE30-473D-BBC7-99E29EA0B45F}" dt="2022-03-07T12:53:17.852" v="364"/>
          <ac:spMkLst>
            <pc:docMk/>
            <pc:sldMk cId="2240962465" sldId="936"/>
            <ac:spMk id="15" creationId="{5B667597-2FDF-4D67-BACB-2563B97DF302}"/>
          </ac:spMkLst>
        </pc:spChg>
        <pc:spChg chg="add del mod">
          <ac:chgData name="Nantakarn Maneejak" userId="b301e074-e2a3-4957-ad4b-a2a283ce4f0e" providerId="ADAL" clId="{9709FD70-EE30-473D-BBC7-99E29EA0B45F}" dt="2022-03-07T12:57:37.917" v="452"/>
          <ac:spMkLst>
            <pc:docMk/>
            <pc:sldMk cId="2240962465" sldId="936"/>
            <ac:spMk id="16" creationId="{ACFF58A4-F14D-4098-8F76-1FE785512B47}"/>
          </ac:spMkLst>
        </pc:spChg>
        <pc:spChg chg="mod">
          <ac:chgData name="Nantakarn Maneejak" userId="b301e074-e2a3-4957-ad4b-a2a283ce4f0e" providerId="ADAL" clId="{9709FD70-EE30-473D-BBC7-99E29EA0B45F}" dt="2022-03-07T12:53:11.114" v="363"/>
          <ac:spMkLst>
            <pc:docMk/>
            <pc:sldMk cId="2240962465" sldId="936"/>
            <ac:spMk id="17" creationId="{69615F19-2625-484F-9CF3-670388CBB36E}"/>
          </ac:spMkLst>
        </pc:spChg>
        <pc:spChg chg="add del mod">
          <ac:chgData name="Nantakarn Maneejak" userId="b301e074-e2a3-4957-ad4b-a2a283ce4f0e" providerId="ADAL" clId="{9709FD70-EE30-473D-BBC7-99E29EA0B45F}" dt="2022-03-07T12:55:09.579" v="394"/>
          <ac:spMkLst>
            <pc:docMk/>
            <pc:sldMk cId="2240962465" sldId="936"/>
            <ac:spMk id="19" creationId="{EE35158E-C280-4816-8962-93494F860CE1}"/>
          </ac:spMkLst>
        </pc:spChg>
        <pc:spChg chg="add del mod">
          <ac:chgData name="Nantakarn Maneejak" userId="b301e074-e2a3-4957-ad4b-a2a283ce4f0e" providerId="ADAL" clId="{9709FD70-EE30-473D-BBC7-99E29EA0B45F}" dt="2022-03-07T12:55:00.661" v="392"/>
          <ac:spMkLst>
            <pc:docMk/>
            <pc:sldMk cId="2240962465" sldId="936"/>
            <ac:spMk id="21" creationId="{BEE2EB39-8C20-426E-901B-FBDE133D2CC5}"/>
          </ac:spMkLst>
        </pc:spChg>
        <pc:spChg chg="add mod">
          <ac:chgData name="Nantakarn Maneejak" userId="b301e074-e2a3-4957-ad4b-a2a283ce4f0e" providerId="ADAL" clId="{9709FD70-EE30-473D-BBC7-99E29EA0B45F}" dt="2022-03-07T13:01:13.356" v="522" actId="164"/>
          <ac:spMkLst>
            <pc:docMk/>
            <pc:sldMk cId="2240962465" sldId="936"/>
            <ac:spMk id="23" creationId="{3F2814EB-13FA-4C02-937E-D43DC5E599B8}"/>
          </ac:spMkLst>
        </pc:spChg>
        <pc:spChg chg="add mod">
          <ac:chgData name="Nantakarn Maneejak" userId="b301e074-e2a3-4957-ad4b-a2a283ce4f0e" providerId="ADAL" clId="{9709FD70-EE30-473D-BBC7-99E29EA0B45F}" dt="2022-03-07T13:01:13.356" v="522" actId="164"/>
          <ac:spMkLst>
            <pc:docMk/>
            <pc:sldMk cId="2240962465" sldId="936"/>
            <ac:spMk id="24" creationId="{513A779C-7C18-4A74-90C4-D0827FB7A233}"/>
          </ac:spMkLst>
        </pc:spChg>
        <pc:spChg chg="add del mod">
          <ac:chgData name="Nantakarn Maneejak" userId="b301e074-e2a3-4957-ad4b-a2a283ce4f0e" providerId="ADAL" clId="{9709FD70-EE30-473D-BBC7-99E29EA0B45F}" dt="2022-03-07T12:58:19.028" v="495"/>
          <ac:spMkLst>
            <pc:docMk/>
            <pc:sldMk cId="2240962465" sldId="936"/>
            <ac:spMk id="26" creationId="{9A8E290C-8036-4A93-BB01-B10D330747B0}"/>
          </ac:spMkLst>
        </pc:spChg>
        <pc:spChg chg="add del mod">
          <ac:chgData name="Nantakarn Maneejak" userId="b301e074-e2a3-4957-ad4b-a2a283ce4f0e" providerId="ADAL" clId="{9709FD70-EE30-473D-BBC7-99E29EA0B45F}" dt="2022-03-07T13:01:02.676" v="520" actId="478"/>
          <ac:spMkLst>
            <pc:docMk/>
            <pc:sldMk cId="2240962465" sldId="936"/>
            <ac:spMk id="28" creationId="{9751A9A5-DBED-4615-B4DE-A866BE05A21D}"/>
          </ac:spMkLst>
        </pc:spChg>
        <pc:grpChg chg="add mod">
          <ac:chgData name="Nantakarn Maneejak" userId="b301e074-e2a3-4957-ad4b-a2a283ce4f0e" providerId="ADAL" clId="{9709FD70-EE30-473D-BBC7-99E29EA0B45F}" dt="2022-03-07T13:02:10.003" v="554" actId="1035"/>
          <ac:grpSpMkLst>
            <pc:docMk/>
            <pc:sldMk cId="2240962465" sldId="936"/>
            <ac:grpSpMk id="6" creationId="{0C6B13CB-4BE6-4247-B4B3-0063F5574AED}"/>
          </ac:grpSpMkLst>
        </pc:grpChg>
        <pc:picChg chg="add del mod">
          <ac:chgData name="Nantakarn Maneejak" userId="b301e074-e2a3-4957-ad4b-a2a283ce4f0e" providerId="ADAL" clId="{9709FD70-EE30-473D-BBC7-99E29EA0B45F}" dt="2022-03-07T13:47:37.572" v="712"/>
          <ac:picMkLst>
            <pc:docMk/>
            <pc:sldMk cId="2240962465" sldId="936"/>
            <ac:picMk id="10" creationId="{43805C5F-D6E2-426E-AA0C-5389179BC324}"/>
          </ac:picMkLst>
        </pc:picChg>
        <pc:picChg chg="mod">
          <ac:chgData name="Nantakarn Maneejak" userId="b301e074-e2a3-4957-ad4b-a2a283ce4f0e" providerId="ADAL" clId="{9709FD70-EE30-473D-BBC7-99E29EA0B45F}" dt="2022-03-07T13:01:13.356" v="522" actId="164"/>
          <ac:picMkLst>
            <pc:docMk/>
            <pc:sldMk cId="2240962465" sldId="936"/>
            <ac:picMk id="11" creationId="{6679D041-A942-4D3E-8537-B8B5BFBA2D50}"/>
          </ac:picMkLst>
        </pc:picChg>
        <pc:picChg chg="add del mod">
          <ac:chgData name="Nantakarn Maneejak" userId="b301e074-e2a3-4957-ad4b-a2a283ce4f0e" providerId="ADAL" clId="{9709FD70-EE30-473D-BBC7-99E29EA0B45F}" dt="2022-03-07T12:53:17.852" v="364"/>
          <ac:picMkLst>
            <pc:docMk/>
            <pc:sldMk cId="2240962465" sldId="936"/>
            <ac:picMk id="13" creationId="{49FE30DC-8262-4B8D-BF0E-BCE3FB0F26BA}"/>
          </ac:picMkLst>
        </pc:picChg>
        <pc:picChg chg="del mod">
          <ac:chgData name="Nantakarn Maneejak" userId="b301e074-e2a3-4957-ad4b-a2a283ce4f0e" providerId="ADAL" clId="{9709FD70-EE30-473D-BBC7-99E29EA0B45F}" dt="2022-03-07T13:33:09.626" v="627" actId="478"/>
          <ac:picMkLst>
            <pc:docMk/>
            <pc:sldMk cId="2240962465" sldId="936"/>
            <ac:picMk id="18" creationId="{36F650AB-97F0-47C8-91B4-9F06040853C6}"/>
          </ac:picMkLst>
        </pc:picChg>
        <pc:picChg chg="add del mod">
          <ac:chgData name="Nantakarn Maneejak" userId="b301e074-e2a3-4957-ad4b-a2a283ce4f0e" providerId="ADAL" clId="{9709FD70-EE30-473D-BBC7-99E29EA0B45F}" dt="2022-03-07T12:55:00.661" v="392"/>
          <ac:picMkLst>
            <pc:docMk/>
            <pc:sldMk cId="2240962465" sldId="936"/>
            <ac:picMk id="20" creationId="{0334BC01-0FAD-4191-A249-E4E59F094950}"/>
          </ac:picMkLst>
        </pc:picChg>
        <pc:picChg chg="mod">
          <ac:chgData name="Nantakarn Maneejak" userId="b301e074-e2a3-4957-ad4b-a2a283ce4f0e" providerId="ADAL" clId="{9709FD70-EE30-473D-BBC7-99E29EA0B45F}" dt="2022-03-07T13:01:13.356" v="522" actId="164"/>
          <ac:picMkLst>
            <pc:docMk/>
            <pc:sldMk cId="2240962465" sldId="936"/>
            <ac:picMk id="22" creationId="{6C8DB21D-D018-49BC-BA0F-DEA9E6E3C406}"/>
          </ac:picMkLst>
        </pc:picChg>
        <pc:picChg chg="add del mod">
          <ac:chgData name="Nantakarn Maneejak" userId="b301e074-e2a3-4957-ad4b-a2a283ce4f0e" providerId="ADAL" clId="{9709FD70-EE30-473D-BBC7-99E29EA0B45F}" dt="2022-03-07T12:58:19.028" v="495"/>
          <ac:picMkLst>
            <pc:docMk/>
            <pc:sldMk cId="2240962465" sldId="936"/>
            <ac:picMk id="25" creationId="{1A17DB94-ACEA-4CB4-90DA-2308D6CBDE7D}"/>
          </ac:picMkLst>
        </pc:picChg>
        <pc:picChg chg="mod">
          <ac:chgData name="Nantakarn Maneejak" userId="b301e074-e2a3-4957-ad4b-a2a283ce4f0e" providerId="ADAL" clId="{9709FD70-EE30-473D-BBC7-99E29EA0B45F}" dt="2022-03-07T13:01:13.356" v="522" actId="164"/>
          <ac:picMkLst>
            <pc:docMk/>
            <pc:sldMk cId="2240962465" sldId="936"/>
            <ac:picMk id="27" creationId="{080C7DAC-1674-401C-9D03-FBD99D5D4A5D}"/>
          </ac:picMkLst>
        </pc:picChg>
        <pc:picChg chg="mod">
          <ac:chgData name="Nantakarn Maneejak" userId="b301e074-e2a3-4957-ad4b-a2a283ce4f0e" providerId="ADAL" clId="{9709FD70-EE30-473D-BBC7-99E29EA0B45F}" dt="2022-03-07T13:47:44.488" v="713" actId="1076"/>
          <ac:picMkLst>
            <pc:docMk/>
            <pc:sldMk cId="2240962465" sldId="936"/>
            <ac:picMk id="33" creationId="{4F3077E6-03A0-4E1D-92F3-7578BDB430EA}"/>
          </ac:picMkLst>
        </pc:picChg>
        <pc:picChg chg="mod">
          <ac:chgData name="Nantakarn Maneejak" userId="b301e074-e2a3-4957-ad4b-a2a283ce4f0e" providerId="ADAL" clId="{9709FD70-EE30-473D-BBC7-99E29EA0B45F}" dt="2022-03-07T12:59:46.071" v="513" actId="1076"/>
          <ac:picMkLst>
            <pc:docMk/>
            <pc:sldMk cId="2240962465" sldId="936"/>
            <ac:picMk id="7175" creationId="{00000000-0000-0000-0000-000000000000}"/>
          </ac:picMkLst>
        </pc:picChg>
        <pc:picChg chg="del">
          <ac:chgData name="Nantakarn Maneejak" userId="b301e074-e2a3-4957-ad4b-a2a283ce4f0e" providerId="ADAL" clId="{9709FD70-EE30-473D-BBC7-99E29EA0B45F}" dt="2022-03-07T12:45:29.743" v="128" actId="478"/>
          <ac:picMkLst>
            <pc:docMk/>
            <pc:sldMk cId="2240962465" sldId="936"/>
            <ac:picMk id="7176" creationId="{00000000-0000-0000-0000-000000000000}"/>
          </ac:picMkLst>
        </pc:picChg>
        <pc:picChg chg="del">
          <ac:chgData name="Nantakarn Maneejak" userId="b301e074-e2a3-4957-ad4b-a2a283ce4f0e" providerId="ADAL" clId="{9709FD70-EE30-473D-BBC7-99E29EA0B45F}" dt="2022-03-07T12:45:00.446" v="122" actId="478"/>
          <ac:picMkLst>
            <pc:docMk/>
            <pc:sldMk cId="2240962465" sldId="936"/>
            <ac:picMk id="7177" creationId="{00000000-0000-0000-0000-000000000000}"/>
          </ac:picMkLst>
        </pc:picChg>
        <pc:picChg chg="del mod">
          <ac:chgData name="Nantakarn Maneejak" userId="b301e074-e2a3-4957-ad4b-a2a283ce4f0e" providerId="ADAL" clId="{9709FD70-EE30-473D-BBC7-99E29EA0B45F}" dt="2022-03-07T12:50:58.717" v="308"/>
          <ac:picMkLst>
            <pc:docMk/>
            <pc:sldMk cId="2240962465" sldId="936"/>
            <ac:picMk id="7178" creationId="{00000000-0000-0000-0000-000000000000}"/>
          </ac:picMkLst>
        </pc:picChg>
      </pc:sldChg>
      <pc:sldChg chg="modSp">
        <pc:chgData name="Nantakarn Maneejak" userId="b301e074-e2a3-4957-ad4b-a2a283ce4f0e" providerId="ADAL" clId="{9709FD70-EE30-473D-BBC7-99E29EA0B45F}" dt="2022-03-07T13:07:59.562" v="569" actId="20577"/>
        <pc:sldMkLst>
          <pc:docMk/>
          <pc:sldMk cId="3449610949" sldId="963"/>
        </pc:sldMkLst>
        <pc:spChg chg="mod">
          <ac:chgData name="Nantakarn Maneejak" userId="b301e074-e2a3-4957-ad4b-a2a283ce4f0e" providerId="ADAL" clId="{9709FD70-EE30-473D-BBC7-99E29EA0B45F}" dt="2022-03-07T13:07:59.562" v="569" actId="20577"/>
          <ac:spMkLst>
            <pc:docMk/>
            <pc:sldMk cId="3449610949" sldId="963"/>
            <ac:spMk id="12" creationId="{00000000-0000-0000-0000-000000000000}"/>
          </ac:spMkLst>
        </pc:spChg>
      </pc:sldChg>
      <pc:sldChg chg="addSp delSp modSp">
        <pc:chgData name="Nantakarn Maneejak" userId="b301e074-e2a3-4957-ad4b-a2a283ce4f0e" providerId="ADAL" clId="{9709FD70-EE30-473D-BBC7-99E29EA0B45F}" dt="2022-03-07T13:36:12.239" v="638" actId="478"/>
        <pc:sldMkLst>
          <pc:docMk/>
          <pc:sldMk cId="3844427646" sldId="965"/>
        </pc:sldMkLst>
        <pc:spChg chg="add del mod">
          <ac:chgData name="Nantakarn Maneejak" userId="b301e074-e2a3-4957-ad4b-a2a283ce4f0e" providerId="ADAL" clId="{9709FD70-EE30-473D-BBC7-99E29EA0B45F}" dt="2022-03-07T13:36:03.319" v="637"/>
          <ac:spMkLst>
            <pc:docMk/>
            <pc:sldMk cId="3844427646" sldId="965"/>
            <ac:spMk id="4" creationId="{67D791FE-370C-4B75-9A25-7042667206A6}"/>
          </ac:spMkLst>
        </pc:spChg>
        <pc:picChg chg="add del mod">
          <ac:chgData name="Nantakarn Maneejak" userId="b301e074-e2a3-4957-ad4b-a2a283ce4f0e" providerId="ADAL" clId="{9709FD70-EE30-473D-BBC7-99E29EA0B45F}" dt="2022-03-07T13:36:03.319" v="637"/>
          <ac:picMkLst>
            <pc:docMk/>
            <pc:sldMk cId="3844427646" sldId="965"/>
            <ac:picMk id="3" creationId="{AA8A48A1-2F15-4D3F-8BC7-576853E0FD72}"/>
          </ac:picMkLst>
        </pc:picChg>
        <pc:picChg chg="add del mod">
          <ac:chgData name="Nantakarn Maneejak" userId="b301e074-e2a3-4957-ad4b-a2a283ce4f0e" providerId="ADAL" clId="{9709FD70-EE30-473D-BBC7-99E29EA0B45F}" dt="2022-03-07T13:35:40.103" v="634" actId="478"/>
          <ac:picMkLst>
            <pc:docMk/>
            <pc:sldMk cId="3844427646" sldId="965"/>
            <ac:picMk id="19" creationId="{7E1CB678-C4B6-4B5D-A7AD-EE704CCBE23D}"/>
          </ac:picMkLst>
        </pc:picChg>
        <pc:picChg chg="del mod">
          <ac:chgData name="Nantakarn Maneejak" userId="b301e074-e2a3-4957-ad4b-a2a283ce4f0e" providerId="ADAL" clId="{9709FD70-EE30-473D-BBC7-99E29EA0B45F}" dt="2022-03-07T13:36:12.239" v="638" actId="478"/>
          <ac:picMkLst>
            <pc:docMk/>
            <pc:sldMk cId="3844427646" sldId="965"/>
            <ac:picMk id="21" creationId="{96D6DDF4-06CC-459B-8AF7-908CA0FA7CFB}"/>
          </ac:picMkLst>
        </pc:picChg>
      </pc:sldChg>
      <pc:sldChg chg="modSp">
        <pc:chgData name="Nantakarn Maneejak" userId="b301e074-e2a3-4957-ad4b-a2a283ce4f0e" providerId="ADAL" clId="{9709FD70-EE30-473D-BBC7-99E29EA0B45F}" dt="2022-03-07T13:39:38.255" v="652" actId="20577"/>
        <pc:sldMkLst>
          <pc:docMk/>
          <pc:sldMk cId="1835397433" sldId="969"/>
        </pc:sldMkLst>
        <pc:spChg chg="mod">
          <ac:chgData name="Nantakarn Maneejak" userId="b301e074-e2a3-4957-ad4b-a2a283ce4f0e" providerId="ADAL" clId="{9709FD70-EE30-473D-BBC7-99E29EA0B45F}" dt="2022-03-07T13:39:38.255" v="652" actId="20577"/>
          <ac:spMkLst>
            <pc:docMk/>
            <pc:sldMk cId="1835397433" sldId="969"/>
            <ac:spMk id="6" creationId="{BC0EE405-0E3E-4A06-A617-D49FC29191FF}"/>
          </ac:spMkLst>
        </pc:spChg>
      </pc:sldChg>
      <pc:sldChg chg="modSp">
        <pc:chgData name="Nantakarn Maneejak" userId="b301e074-e2a3-4957-ad4b-a2a283ce4f0e" providerId="ADAL" clId="{9709FD70-EE30-473D-BBC7-99E29EA0B45F}" dt="2022-03-07T13:40:21.262" v="672" actId="122"/>
        <pc:sldMkLst>
          <pc:docMk/>
          <pc:sldMk cId="3068902491" sldId="970"/>
        </pc:sldMkLst>
        <pc:spChg chg="mod">
          <ac:chgData name="Nantakarn Maneejak" userId="b301e074-e2a3-4957-ad4b-a2a283ce4f0e" providerId="ADAL" clId="{9709FD70-EE30-473D-BBC7-99E29EA0B45F}" dt="2022-03-07T13:40:21.262" v="672" actId="122"/>
          <ac:spMkLst>
            <pc:docMk/>
            <pc:sldMk cId="3068902491" sldId="970"/>
            <ac:spMk id="6" creationId="{BC0EE405-0E3E-4A06-A617-D49FC29191FF}"/>
          </ac:spMkLst>
        </pc:spChg>
        <pc:spChg chg="mod">
          <ac:chgData name="Nantakarn Maneejak" userId="b301e074-e2a3-4957-ad4b-a2a283ce4f0e" providerId="ADAL" clId="{9709FD70-EE30-473D-BBC7-99E29EA0B45F}" dt="2022-03-07T13:40:03.950" v="653" actId="1076"/>
          <ac:spMkLst>
            <pc:docMk/>
            <pc:sldMk cId="3068902491" sldId="970"/>
            <ac:spMk id="21" creationId="{086FD623-587E-450C-ACF9-1DDC0FB0ECA3}"/>
          </ac:spMkLst>
        </pc:spChg>
      </pc:sldChg>
      <pc:sldChg chg="modSp">
        <pc:chgData name="Nantakarn Maneejak" userId="b301e074-e2a3-4957-ad4b-a2a283ce4f0e" providerId="ADAL" clId="{9709FD70-EE30-473D-BBC7-99E29EA0B45F}" dt="2022-03-07T13:18:24.613" v="625" actId="207"/>
        <pc:sldMkLst>
          <pc:docMk/>
          <pc:sldMk cId="2661814307" sldId="971"/>
        </pc:sldMkLst>
        <pc:spChg chg="mod">
          <ac:chgData name="Nantakarn Maneejak" userId="b301e074-e2a3-4957-ad4b-a2a283ce4f0e" providerId="ADAL" clId="{9709FD70-EE30-473D-BBC7-99E29EA0B45F}" dt="2022-03-07T13:09:03.307" v="611" actId="207"/>
          <ac:spMkLst>
            <pc:docMk/>
            <pc:sldMk cId="2661814307" sldId="971"/>
            <ac:spMk id="5" creationId="{2B81DF40-99EC-47B4-B4C8-D8CFCB8AA7BB}"/>
          </ac:spMkLst>
        </pc:spChg>
        <pc:spChg chg="mod">
          <ac:chgData name="Nantakarn Maneejak" userId="b301e074-e2a3-4957-ad4b-a2a283ce4f0e" providerId="ADAL" clId="{9709FD70-EE30-473D-BBC7-99E29EA0B45F}" dt="2022-03-07T13:18:24.613" v="625" actId="207"/>
          <ac:spMkLst>
            <pc:docMk/>
            <pc:sldMk cId="2661814307" sldId="971"/>
            <ac:spMk id="6" creationId="{AB3A59B6-0671-4824-B5FA-56FCE4A73778}"/>
          </ac:spMkLst>
        </pc:spChg>
      </pc:sldChg>
      <pc:sldChg chg="modSp">
        <pc:chgData name="Nantakarn Maneejak" userId="b301e074-e2a3-4957-ad4b-a2a283ce4f0e" providerId="ADAL" clId="{9709FD70-EE30-473D-BBC7-99E29EA0B45F}" dt="2022-03-07T13:09:35.762" v="621" actId="403"/>
        <pc:sldMkLst>
          <pc:docMk/>
          <pc:sldMk cId="1836928555" sldId="972"/>
        </pc:sldMkLst>
        <pc:spChg chg="mod">
          <ac:chgData name="Nantakarn Maneejak" userId="b301e074-e2a3-4957-ad4b-a2a283ce4f0e" providerId="ADAL" clId="{9709FD70-EE30-473D-BBC7-99E29EA0B45F}" dt="2022-03-07T13:09:35.762" v="621" actId="403"/>
          <ac:spMkLst>
            <pc:docMk/>
            <pc:sldMk cId="1836928555" sldId="972"/>
            <ac:spMk id="5" creationId="{2B81DF40-99EC-47B4-B4C8-D8CFCB8AA7BB}"/>
          </ac:spMkLst>
        </pc:spChg>
      </pc:sldChg>
      <pc:sldChg chg="addSp delSp modSp add del">
        <pc:chgData name="Nantakarn Maneejak" userId="b301e074-e2a3-4957-ad4b-a2a283ce4f0e" providerId="ADAL" clId="{9709FD70-EE30-473D-BBC7-99E29EA0B45F}" dt="2022-03-07T13:03:40.324" v="555" actId="2696"/>
        <pc:sldMkLst>
          <pc:docMk/>
          <pc:sldMk cId="3893945816" sldId="975"/>
        </pc:sldMkLst>
        <pc:picChg chg="add del mod">
          <ac:chgData name="Nantakarn Maneejak" userId="b301e074-e2a3-4957-ad4b-a2a283ce4f0e" providerId="ADAL" clId="{9709FD70-EE30-473D-BBC7-99E29EA0B45F}" dt="2022-03-07T12:52:08.259" v="318"/>
          <ac:picMkLst>
            <pc:docMk/>
            <pc:sldMk cId="3893945816" sldId="975"/>
            <ac:picMk id="3" creationId="{E327A482-E554-4313-9482-D1577325861C}"/>
          </ac:picMkLst>
        </pc:picChg>
        <pc:picChg chg="add del">
          <ac:chgData name="Nantakarn Maneejak" userId="b301e074-e2a3-4957-ad4b-a2a283ce4f0e" providerId="ADAL" clId="{9709FD70-EE30-473D-BBC7-99E29EA0B45F}" dt="2022-03-07T12:54:19.249" v="379"/>
          <ac:picMkLst>
            <pc:docMk/>
            <pc:sldMk cId="3893945816" sldId="975"/>
            <ac:picMk id="7176" creationId="{00000000-0000-0000-0000-000000000000}"/>
          </ac:picMkLst>
        </pc:picChg>
      </pc:sldChg>
    </pc:docChg>
  </pc:docChgLst>
  <pc:docChgLst>
    <pc:chgData name="Nantakarn Maneejak" userId="b301e074-e2a3-4957-ad4b-a2a283ce4f0e" providerId="ADAL" clId="{FDFE7A3D-3410-48CD-BFEF-1FE0E8ABB5D5}"/>
    <pc:docChg chg="undo custSel delSld modSld">
      <pc:chgData name="Nantakarn Maneejak" userId="b301e074-e2a3-4957-ad4b-a2a283ce4f0e" providerId="ADAL" clId="{FDFE7A3D-3410-48CD-BFEF-1FE0E8ABB5D5}" dt="2022-03-04T09:31:12.924" v="466" actId="2696"/>
      <pc:docMkLst>
        <pc:docMk/>
      </pc:docMkLst>
      <pc:sldChg chg="modSp">
        <pc:chgData name="Nantakarn Maneejak" userId="b301e074-e2a3-4957-ad4b-a2a283ce4f0e" providerId="ADAL" clId="{FDFE7A3D-3410-48CD-BFEF-1FE0E8ABB5D5}" dt="2022-03-04T07:07:17.803" v="30" actId="20577"/>
        <pc:sldMkLst>
          <pc:docMk/>
          <pc:sldMk cId="1074938201" sldId="877"/>
        </pc:sldMkLst>
        <pc:spChg chg="mod">
          <ac:chgData name="Nantakarn Maneejak" userId="b301e074-e2a3-4957-ad4b-a2a283ce4f0e" providerId="ADAL" clId="{FDFE7A3D-3410-48CD-BFEF-1FE0E8ABB5D5}" dt="2022-03-04T07:07:17.803" v="30" actId="20577"/>
          <ac:spMkLst>
            <pc:docMk/>
            <pc:sldMk cId="1074938201" sldId="877"/>
            <ac:spMk id="18" creationId="{AB3A59B6-0671-4824-B5FA-56FCE4A73778}"/>
          </ac:spMkLst>
        </pc:spChg>
      </pc:sldChg>
      <pc:sldChg chg="addSp delSp modSp modNotesTx">
        <pc:chgData name="Nantakarn Maneejak" userId="b301e074-e2a3-4957-ad4b-a2a283ce4f0e" providerId="ADAL" clId="{FDFE7A3D-3410-48CD-BFEF-1FE0E8ABB5D5}" dt="2022-03-04T09:25:27.382" v="387" actId="20577"/>
        <pc:sldMkLst>
          <pc:docMk/>
          <pc:sldMk cId="856410829" sldId="886"/>
        </pc:sldMkLst>
        <pc:spChg chg="add mod">
          <ac:chgData name="Nantakarn Maneejak" userId="b301e074-e2a3-4957-ad4b-a2a283ce4f0e" providerId="ADAL" clId="{FDFE7A3D-3410-48CD-BFEF-1FE0E8ABB5D5}" dt="2022-03-04T09:25:04.345" v="384" actId="1076"/>
          <ac:spMkLst>
            <pc:docMk/>
            <pc:sldMk cId="856410829" sldId="886"/>
            <ac:spMk id="2" creationId="{B45400C2-9CF2-4886-8C67-381A96ABBEDB}"/>
          </ac:spMkLst>
        </pc:spChg>
        <pc:spChg chg="mod">
          <ac:chgData name="Nantakarn Maneejak" userId="b301e074-e2a3-4957-ad4b-a2a283ce4f0e" providerId="ADAL" clId="{FDFE7A3D-3410-48CD-BFEF-1FE0E8ABB5D5}" dt="2022-03-04T09:20:33.299" v="277" actId="20577"/>
          <ac:spMkLst>
            <pc:docMk/>
            <pc:sldMk cId="856410829" sldId="886"/>
            <ac:spMk id="7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21:22.093" v="301" actId="1076"/>
          <ac:spMkLst>
            <pc:docMk/>
            <pc:sldMk cId="856410829" sldId="886"/>
            <ac:spMk id="11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22:24.034" v="332"/>
          <ac:spMkLst>
            <pc:docMk/>
            <pc:sldMk cId="856410829" sldId="886"/>
            <ac:spMk id="13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24:49.086" v="376" actId="1076"/>
          <ac:spMkLst>
            <pc:docMk/>
            <pc:sldMk cId="856410829" sldId="886"/>
            <ac:spMk id="15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25:27.382" v="387" actId="20577"/>
          <ac:spMkLst>
            <pc:docMk/>
            <pc:sldMk cId="856410829" sldId="886"/>
            <ac:spMk id="16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9:24:22.809" v="369" actId="478"/>
          <ac:spMkLst>
            <pc:docMk/>
            <pc:sldMk cId="856410829" sldId="886"/>
            <ac:spMk id="17" creationId="{00000000-0000-0000-0000-000000000000}"/>
          </ac:spMkLst>
        </pc:spChg>
        <pc:picChg chg="mod">
          <ac:chgData name="Nantakarn Maneejak" userId="b301e074-e2a3-4957-ad4b-a2a283ce4f0e" providerId="ADAL" clId="{FDFE7A3D-3410-48CD-BFEF-1FE0E8ABB5D5}" dt="2022-03-04T09:22:31.238" v="334" actId="14100"/>
          <ac:picMkLst>
            <pc:docMk/>
            <pc:sldMk cId="856410829" sldId="886"/>
            <ac:picMk id="8" creationId="{00000000-0000-0000-0000-000000000000}"/>
          </ac:picMkLst>
        </pc:picChg>
        <pc:picChg chg="mod">
          <ac:chgData name="Nantakarn Maneejak" userId="b301e074-e2a3-4957-ad4b-a2a283ce4f0e" providerId="ADAL" clId="{FDFE7A3D-3410-48CD-BFEF-1FE0E8ABB5D5}" dt="2022-03-04T09:24:49.086" v="376" actId="1076"/>
          <ac:picMkLst>
            <pc:docMk/>
            <pc:sldMk cId="856410829" sldId="886"/>
            <ac:picMk id="14" creationId="{00000000-0000-0000-0000-000000000000}"/>
          </ac:picMkLst>
        </pc:picChg>
      </pc:sldChg>
      <pc:sldChg chg="addSp modSp">
        <pc:chgData name="Nantakarn Maneejak" userId="b301e074-e2a3-4957-ad4b-a2a283ce4f0e" providerId="ADAL" clId="{FDFE7A3D-3410-48CD-BFEF-1FE0E8ABB5D5}" dt="2022-03-04T09:30:21.140" v="407" actId="1076"/>
        <pc:sldMkLst>
          <pc:docMk/>
          <pc:sldMk cId="268389667" sldId="893"/>
        </pc:sldMkLst>
        <pc:picChg chg="add mod">
          <ac:chgData name="Nantakarn Maneejak" userId="b301e074-e2a3-4957-ad4b-a2a283ce4f0e" providerId="ADAL" clId="{FDFE7A3D-3410-48CD-BFEF-1FE0E8ABB5D5}" dt="2022-03-04T09:30:21.140" v="407" actId="1076"/>
          <ac:picMkLst>
            <pc:docMk/>
            <pc:sldMk cId="268389667" sldId="893"/>
            <ac:picMk id="3" creationId="{C0C91B0D-1632-4156-B03D-6E83D7C83865}"/>
          </ac:picMkLst>
        </pc:picChg>
        <pc:picChg chg="add mod modCrop">
          <ac:chgData name="Nantakarn Maneejak" userId="b301e074-e2a3-4957-ad4b-a2a283ce4f0e" providerId="ADAL" clId="{FDFE7A3D-3410-48CD-BFEF-1FE0E8ABB5D5}" dt="2022-03-04T09:30:16.990" v="405" actId="1076"/>
          <ac:picMkLst>
            <pc:docMk/>
            <pc:sldMk cId="268389667" sldId="893"/>
            <ac:picMk id="7" creationId="{B616D565-3DCB-408A-BA8C-337A62B7A456}"/>
          </ac:picMkLst>
        </pc:picChg>
      </pc:sldChg>
      <pc:sldChg chg="addSp delSp modSp">
        <pc:chgData name="Nantakarn Maneejak" userId="b301e074-e2a3-4957-ad4b-a2a283ce4f0e" providerId="ADAL" clId="{FDFE7A3D-3410-48CD-BFEF-1FE0E8ABB5D5}" dt="2022-03-04T09:31:04.989" v="464" actId="20577"/>
        <pc:sldMkLst>
          <pc:docMk/>
          <pc:sldMk cId="1278786545" sldId="894"/>
        </pc:sldMkLst>
        <pc:spChg chg="add mod">
          <ac:chgData name="Nantakarn Maneejak" userId="b301e074-e2a3-4957-ad4b-a2a283ce4f0e" providerId="ADAL" clId="{FDFE7A3D-3410-48CD-BFEF-1FE0E8ABB5D5}" dt="2022-03-04T09:31:04.989" v="464" actId="20577"/>
          <ac:spMkLst>
            <pc:docMk/>
            <pc:sldMk cId="1278786545" sldId="894"/>
            <ac:spMk id="2" creationId="{295CB9CE-3C91-4EC1-ABEE-771D8CC6394D}"/>
          </ac:spMkLst>
        </pc:spChg>
        <pc:picChg chg="del">
          <ac:chgData name="Nantakarn Maneejak" userId="b301e074-e2a3-4957-ad4b-a2a283ce4f0e" providerId="ADAL" clId="{FDFE7A3D-3410-48CD-BFEF-1FE0E8ABB5D5}" dt="2022-03-04T09:30:45.968" v="408" actId="478"/>
          <ac:picMkLst>
            <pc:docMk/>
            <pc:sldMk cId="1278786545" sldId="894"/>
            <ac:picMk id="15" creationId="{00000000-0000-0000-0000-000000000000}"/>
          </ac:picMkLst>
        </pc:picChg>
      </pc:sldChg>
      <pc:sldChg chg="modSp">
        <pc:chgData name="Nantakarn Maneejak" userId="b301e074-e2a3-4957-ad4b-a2a283ce4f0e" providerId="ADAL" clId="{FDFE7A3D-3410-48CD-BFEF-1FE0E8ABB5D5}" dt="2022-03-04T08:59:21.269" v="185" actId="20577"/>
        <pc:sldMkLst>
          <pc:docMk/>
          <pc:sldMk cId="3348087990" sldId="916"/>
        </pc:sldMkLst>
        <pc:spChg chg="mod">
          <ac:chgData name="Nantakarn Maneejak" userId="b301e074-e2a3-4957-ad4b-a2a283ce4f0e" providerId="ADAL" clId="{FDFE7A3D-3410-48CD-BFEF-1FE0E8ABB5D5}" dt="2022-03-04T08:59:17.871" v="179" actId="20577"/>
          <ac:spMkLst>
            <pc:docMk/>
            <pc:sldMk cId="3348087990" sldId="916"/>
            <ac:spMk id="11" creationId="{1D386EFD-91D9-984D-AEF4-F92575E4F682}"/>
          </ac:spMkLst>
        </pc:spChg>
        <pc:spChg chg="mod">
          <ac:chgData name="Nantakarn Maneejak" userId="b301e074-e2a3-4957-ad4b-a2a283ce4f0e" providerId="ADAL" clId="{FDFE7A3D-3410-48CD-BFEF-1FE0E8ABB5D5}" dt="2022-03-04T08:59:11.816" v="172" actId="20577"/>
          <ac:spMkLst>
            <pc:docMk/>
            <pc:sldMk cId="3348087990" sldId="916"/>
            <ac:spMk id="14" creationId="{CBF8F254-5032-A74D-AA05-7297895785DF}"/>
          </ac:spMkLst>
        </pc:spChg>
        <pc:spChg chg="mod">
          <ac:chgData name="Nantakarn Maneejak" userId="b301e074-e2a3-4957-ad4b-a2a283ce4f0e" providerId="ADAL" clId="{FDFE7A3D-3410-48CD-BFEF-1FE0E8ABB5D5}" dt="2022-03-04T08:59:21.269" v="185" actId="20577"/>
          <ac:spMkLst>
            <pc:docMk/>
            <pc:sldMk cId="3348087990" sldId="916"/>
            <ac:spMk id="24" creationId="{9B66931F-45D0-FB49-947B-F6F0659D9CCA}"/>
          </ac:spMkLst>
        </pc:spChg>
      </pc:sldChg>
      <pc:sldChg chg="modSp">
        <pc:chgData name="Nantakarn Maneejak" userId="b301e074-e2a3-4957-ad4b-a2a283ce4f0e" providerId="ADAL" clId="{FDFE7A3D-3410-48CD-BFEF-1FE0E8ABB5D5}" dt="2022-03-04T09:19:42.001" v="266" actId="20577"/>
        <pc:sldMkLst>
          <pc:docMk/>
          <pc:sldMk cId="3901550519" sldId="922"/>
        </pc:sldMkLst>
        <pc:spChg chg="mod">
          <ac:chgData name="Nantakarn Maneejak" userId="b301e074-e2a3-4957-ad4b-a2a283ce4f0e" providerId="ADAL" clId="{FDFE7A3D-3410-48CD-BFEF-1FE0E8ABB5D5}" dt="2022-03-04T09:19:42.001" v="266" actId="20577"/>
          <ac:spMkLst>
            <pc:docMk/>
            <pc:sldMk cId="3901550519" sldId="922"/>
            <ac:spMk id="1291" creationId="{00000000-0000-0000-0000-000000000000}"/>
          </ac:spMkLst>
        </pc:spChg>
      </pc:sldChg>
      <pc:sldChg chg="delSp modSp">
        <pc:chgData name="Nantakarn Maneejak" userId="b301e074-e2a3-4957-ad4b-a2a283ce4f0e" providerId="ADAL" clId="{FDFE7A3D-3410-48CD-BFEF-1FE0E8ABB5D5}" dt="2022-03-04T09:19:19.568" v="263" actId="1076"/>
        <pc:sldMkLst>
          <pc:docMk/>
          <pc:sldMk cId="431929324" sldId="924"/>
        </pc:sldMkLst>
        <pc:spChg chg="del">
          <ac:chgData name="Nantakarn Maneejak" userId="b301e074-e2a3-4957-ad4b-a2a283ce4f0e" providerId="ADAL" clId="{FDFE7A3D-3410-48CD-BFEF-1FE0E8ABB5D5}" dt="2022-03-04T07:51:33.335" v="123" actId="478"/>
          <ac:spMkLst>
            <pc:docMk/>
            <pc:sldMk cId="431929324" sldId="924"/>
            <ac:spMk id="187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9:18:29.942" v="252" actId="478"/>
          <ac:spMkLst>
            <pc:docMk/>
            <pc:sldMk cId="431929324" sldId="924"/>
            <ac:spMk id="188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19:19.568" v="263" actId="1076"/>
          <ac:spMkLst>
            <pc:docMk/>
            <pc:sldMk cId="431929324" sldId="924"/>
            <ac:spMk id="189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19:19.568" v="263" actId="1076"/>
          <ac:spMkLst>
            <pc:docMk/>
            <pc:sldMk cId="431929324" sldId="924"/>
            <ac:spMk id="190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19:19.568" v="263" actId="1076"/>
          <ac:spMkLst>
            <pc:docMk/>
            <pc:sldMk cId="431929324" sldId="924"/>
            <ac:spMk id="191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9:19:19.568" v="263" actId="1076"/>
          <ac:spMkLst>
            <pc:docMk/>
            <pc:sldMk cId="431929324" sldId="924"/>
            <ac:spMk id="192" creationId="{00000000-0000-0000-0000-000000000000}"/>
          </ac:spMkLst>
        </pc:spChg>
        <pc:grpChg chg="del">
          <ac:chgData name="Nantakarn Maneejak" userId="b301e074-e2a3-4957-ad4b-a2a283ce4f0e" providerId="ADAL" clId="{FDFE7A3D-3410-48CD-BFEF-1FE0E8ABB5D5}" dt="2022-03-04T09:18:55.624" v="255" actId="478"/>
          <ac:grpSpMkLst>
            <pc:docMk/>
            <pc:sldMk cId="431929324" sldId="924"/>
            <ac:grpSpMk id="177" creationId="{00000000-0000-0000-0000-000000000000}"/>
          </ac:grpSpMkLst>
        </pc:grpChg>
        <pc:grpChg chg="del">
          <ac:chgData name="Nantakarn Maneejak" userId="b301e074-e2a3-4957-ad4b-a2a283ce4f0e" providerId="ADAL" clId="{FDFE7A3D-3410-48CD-BFEF-1FE0E8ABB5D5}" dt="2022-03-04T07:51:33.335" v="123" actId="478"/>
          <ac:grpSpMkLst>
            <pc:docMk/>
            <pc:sldMk cId="431929324" sldId="924"/>
            <ac:grpSpMk id="181" creationId="{00000000-0000-0000-0000-000000000000}"/>
          </ac:grpSpMkLst>
        </pc:grpChg>
        <pc:grpChg chg="del">
          <ac:chgData name="Nantakarn Maneejak" userId="b301e074-e2a3-4957-ad4b-a2a283ce4f0e" providerId="ADAL" clId="{FDFE7A3D-3410-48CD-BFEF-1FE0E8ABB5D5}" dt="2022-03-04T09:18:57.035" v="256" actId="478"/>
          <ac:grpSpMkLst>
            <pc:docMk/>
            <pc:sldMk cId="431929324" sldId="924"/>
            <ac:grpSpMk id="184" creationId="{00000000-0000-0000-0000-000000000000}"/>
          </ac:grpSpMkLst>
        </pc:grpChg>
      </pc:sldChg>
      <pc:sldChg chg="delSp modSp mod">
        <pc:chgData name="Nantakarn Maneejak" userId="b301e074-e2a3-4957-ad4b-a2a283ce4f0e" providerId="ADAL" clId="{FDFE7A3D-3410-48CD-BFEF-1FE0E8ABB5D5}" dt="2022-03-04T08:00:30.280" v="145" actId="14100"/>
        <pc:sldMkLst>
          <pc:docMk/>
          <pc:sldMk cId="3853084198" sldId="925"/>
        </pc:sldMkLst>
        <pc:spChg chg="mod">
          <ac:chgData name="Nantakarn Maneejak" userId="b301e074-e2a3-4957-ad4b-a2a283ce4f0e" providerId="ADAL" clId="{FDFE7A3D-3410-48CD-BFEF-1FE0E8ABB5D5}" dt="2022-03-04T08:00:23.102" v="144" actId="14100"/>
          <ac:spMkLst>
            <pc:docMk/>
            <pc:sldMk cId="3853084198" sldId="925"/>
            <ac:spMk id="2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7:53:47.721" v="129" actId="1076"/>
          <ac:spMkLst>
            <pc:docMk/>
            <pc:sldMk cId="3853084198" sldId="925"/>
            <ac:spMk id="3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8:00:30.280" v="145" actId="14100"/>
          <ac:spMkLst>
            <pc:docMk/>
            <pc:sldMk cId="3853084198" sldId="925"/>
            <ac:spMk id="22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7:53:47.721" v="129" actId="1076"/>
          <ac:spMkLst>
            <pc:docMk/>
            <pc:sldMk cId="3853084198" sldId="925"/>
            <ac:spMk id="72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7:53:47.721" v="129" actId="1076"/>
          <ac:spMkLst>
            <pc:docMk/>
            <pc:sldMk cId="3853084198" sldId="925"/>
            <ac:spMk id="73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7:53:27.459" v="127" actId="478"/>
          <ac:spMkLst>
            <pc:docMk/>
            <pc:sldMk cId="3853084198" sldId="925"/>
            <ac:spMk id="74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7:53:47.721" v="129" actId="1076"/>
          <ac:spMkLst>
            <pc:docMk/>
            <pc:sldMk cId="3853084198" sldId="925"/>
            <ac:spMk id="75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7:53:25.323" v="126" actId="478"/>
          <ac:spMkLst>
            <pc:docMk/>
            <pc:sldMk cId="3853084198" sldId="925"/>
            <ac:spMk id="76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7:53:47.721" v="129" actId="1076"/>
          <ac:spMkLst>
            <pc:docMk/>
            <pc:sldMk cId="3853084198" sldId="925"/>
            <ac:spMk id="77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7:53:25.323" v="126" actId="478"/>
          <ac:spMkLst>
            <pc:docMk/>
            <pc:sldMk cId="3853084198" sldId="925"/>
            <ac:spMk id="78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7:53:25.323" v="126" actId="478"/>
          <ac:spMkLst>
            <pc:docMk/>
            <pc:sldMk cId="3853084198" sldId="925"/>
            <ac:spMk id="81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7:53:25.323" v="126" actId="478"/>
          <ac:spMkLst>
            <pc:docMk/>
            <pc:sldMk cId="3853084198" sldId="925"/>
            <ac:spMk id="82" creationId="{00000000-0000-0000-0000-000000000000}"/>
          </ac:spMkLst>
        </pc:spChg>
        <pc:spChg chg="del">
          <ac:chgData name="Nantakarn Maneejak" userId="b301e074-e2a3-4957-ad4b-a2a283ce4f0e" providerId="ADAL" clId="{FDFE7A3D-3410-48CD-BFEF-1FE0E8ABB5D5}" dt="2022-03-04T07:53:35.685" v="128" actId="478"/>
          <ac:spMkLst>
            <pc:docMk/>
            <pc:sldMk cId="3853084198" sldId="925"/>
            <ac:spMk id="6214" creationId="{00000000-0000-0000-0000-000000000000}"/>
          </ac:spMkLst>
        </pc:spChg>
        <pc:graphicFrameChg chg="mod">
          <ac:chgData name="Nantakarn Maneejak" userId="b301e074-e2a3-4957-ad4b-a2a283ce4f0e" providerId="ADAL" clId="{FDFE7A3D-3410-48CD-BFEF-1FE0E8ABB5D5}" dt="2022-03-04T08:00:18.552" v="143" actId="14100"/>
          <ac:graphicFrameMkLst>
            <pc:docMk/>
            <pc:sldMk cId="3853084198" sldId="925"/>
            <ac:graphicFrameMk id="18" creationId="{00000000-0000-0000-0000-000000000000}"/>
          </ac:graphicFrameMkLst>
        </pc:graphicFrameChg>
      </pc:sldChg>
      <pc:sldChg chg="modSp">
        <pc:chgData name="Nantakarn Maneejak" userId="b301e074-e2a3-4957-ad4b-a2a283ce4f0e" providerId="ADAL" clId="{FDFE7A3D-3410-48CD-BFEF-1FE0E8ABB5D5}" dt="2022-03-04T08:05:03.484" v="147" actId="207"/>
        <pc:sldMkLst>
          <pc:docMk/>
          <pc:sldMk cId="3286305974" sldId="926"/>
        </pc:sldMkLst>
        <pc:spChg chg="mod">
          <ac:chgData name="Nantakarn Maneejak" userId="b301e074-e2a3-4957-ad4b-a2a283ce4f0e" providerId="ADAL" clId="{FDFE7A3D-3410-48CD-BFEF-1FE0E8ABB5D5}" dt="2022-03-04T08:04:58.212" v="146" actId="207"/>
          <ac:spMkLst>
            <pc:docMk/>
            <pc:sldMk cId="3286305974" sldId="926"/>
            <ac:spMk id="9" creationId="{00000000-0000-0000-0000-000000000000}"/>
          </ac:spMkLst>
        </pc:spChg>
        <pc:spChg chg="mod">
          <ac:chgData name="Nantakarn Maneejak" userId="b301e074-e2a3-4957-ad4b-a2a283ce4f0e" providerId="ADAL" clId="{FDFE7A3D-3410-48CD-BFEF-1FE0E8ABB5D5}" dt="2022-03-04T08:05:03.484" v="147" actId="207"/>
          <ac:spMkLst>
            <pc:docMk/>
            <pc:sldMk cId="3286305974" sldId="926"/>
            <ac:spMk id="74" creationId="{00000000-0000-0000-0000-000000000000}"/>
          </ac:spMkLst>
        </pc:spChg>
      </pc:sldChg>
      <pc:sldChg chg="addSp modSp">
        <pc:chgData name="Nantakarn Maneejak" userId="b301e074-e2a3-4957-ad4b-a2a283ce4f0e" providerId="ADAL" clId="{FDFE7A3D-3410-48CD-BFEF-1FE0E8ABB5D5}" dt="2022-03-04T09:18:13.525" v="251" actId="1076"/>
        <pc:sldMkLst>
          <pc:docMk/>
          <pc:sldMk cId="794830676" sldId="927"/>
        </pc:sldMkLst>
        <pc:spChg chg="mod">
          <ac:chgData name="Nantakarn Maneejak" userId="b301e074-e2a3-4957-ad4b-a2a283ce4f0e" providerId="ADAL" clId="{FDFE7A3D-3410-48CD-BFEF-1FE0E8ABB5D5}" dt="2022-03-04T09:17:52.571" v="247" actId="122"/>
          <ac:spMkLst>
            <pc:docMk/>
            <pc:sldMk cId="794830676" sldId="927"/>
            <ac:spMk id="226" creationId="{39DE2CC2-AA13-4100-8772-0B482EF6F296}"/>
          </ac:spMkLst>
        </pc:spChg>
        <pc:grpChg chg="add mod">
          <ac:chgData name="Nantakarn Maneejak" userId="b301e074-e2a3-4957-ad4b-a2a283ce4f0e" providerId="ADAL" clId="{FDFE7A3D-3410-48CD-BFEF-1FE0E8ABB5D5}" dt="2022-03-04T09:18:08.835" v="250" actId="1076"/>
          <ac:grpSpMkLst>
            <pc:docMk/>
            <pc:sldMk cId="794830676" sldId="927"/>
            <ac:grpSpMk id="221" creationId="{5110348E-3E92-4F2F-B6DC-11A2BAD1A2BD}"/>
          </ac:grpSpMkLst>
        </pc:grpChg>
        <pc:picChg chg="mod">
          <ac:chgData name="Nantakarn Maneejak" userId="b301e074-e2a3-4957-ad4b-a2a283ce4f0e" providerId="ADAL" clId="{FDFE7A3D-3410-48CD-BFEF-1FE0E8ABB5D5}" dt="2022-03-04T09:18:13.525" v="251" actId="1076"/>
          <ac:picMkLst>
            <pc:docMk/>
            <pc:sldMk cId="794830676" sldId="927"/>
            <ac:picMk id="7" creationId="{00000000-0000-0000-0000-000000000000}"/>
          </ac:picMkLst>
        </pc:picChg>
      </pc:sldChg>
      <pc:sldChg chg="modSp">
        <pc:chgData name="Nantakarn Maneejak" userId="b301e074-e2a3-4957-ad4b-a2a283ce4f0e" providerId="ADAL" clId="{FDFE7A3D-3410-48CD-BFEF-1FE0E8ABB5D5}" dt="2022-03-04T08:07:58.752" v="149" actId="1076"/>
        <pc:sldMkLst>
          <pc:docMk/>
          <pc:sldMk cId="2240962465" sldId="936"/>
        </pc:sldMkLst>
        <pc:picChg chg="mod">
          <ac:chgData name="Nantakarn Maneejak" userId="b301e074-e2a3-4957-ad4b-a2a283ce4f0e" providerId="ADAL" clId="{FDFE7A3D-3410-48CD-BFEF-1FE0E8ABB5D5}" dt="2022-03-04T08:07:58.752" v="149" actId="1076"/>
          <ac:picMkLst>
            <pc:docMk/>
            <pc:sldMk cId="2240962465" sldId="936"/>
            <ac:picMk id="7175" creationId="{00000000-0000-0000-0000-000000000000}"/>
          </ac:picMkLst>
        </pc:picChg>
      </pc:sldChg>
      <pc:sldChg chg="modSp">
        <pc:chgData name="Nantakarn Maneejak" userId="b301e074-e2a3-4957-ad4b-a2a283ce4f0e" providerId="ADAL" clId="{FDFE7A3D-3410-48CD-BFEF-1FE0E8ABB5D5}" dt="2022-03-04T08:10:25.459" v="150" actId="20577"/>
        <pc:sldMkLst>
          <pc:docMk/>
          <pc:sldMk cId="3023273163" sldId="944"/>
        </pc:sldMkLst>
        <pc:graphicFrameChg chg="modGraphic">
          <ac:chgData name="Nantakarn Maneejak" userId="b301e074-e2a3-4957-ad4b-a2a283ce4f0e" providerId="ADAL" clId="{FDFE7A3D-3410-48CD-BFEF-1FE0E8ABB5D5}" dt="2022-03-04T08:10:25.459" v="150" actId="20577"/>
          <ac:graphicFrameMkLst>
            <pc:docMk/>
            <pc:sldMk cId="3023273163" sldId="944"/>
            <ac:graphicFrameMk id="17" creationId="{8F4EB99E-4703-4E10-B13E-1B41E6F85C73}"/>
          </ac:graphicFrameMkLst>
        </pc:graphicFrameChg>
      </pc:sldChg>
      <pc:sldChg chg="modSp">
        <pc:chgData name="Nantakarn Maneejak" userId="b301e074-e2a3-4957-ad4b-a2a283ce4f0e" providerId="ADAL" clId="{FDFE7A3D-3410-48CD-BFEF-1FE0E8ABB5D5}" dt="2022-03-04T07:18:35.229" v="36" actId="1076"/>
        <pc:sldMkLst>
          <pc:docMk/>
          <pc:sldMk cId="837660948" sldId="950"/>
        </pc:sldMkLst>
        <pc:spChg chg="mod">
          <ac:chgData name="Nantakarn Maneejak" userId="b301e074-e2a3-4957-ad4b-a2a283ce4f0e" providerId="ADAL" clId="{FDFE7A3D-3410-48CD-BFEF-1FE0E8ABB5D5}" dt="2022-03-04T07:18:29.610" v="35" actId="1076"/>
          <ac:spMkLst>
            <pc:docMk/>
            <pc:sldMk cId="837660948" sldId="950"/>
            <ac:spMk id="36" creationId="{AB3A59B6-0671-4824-B5FA-56FCE4A73778}"/>
          </ac:spMkLst>
        </pc:spChg>
        <pc:spChg chg="mod">
          <ac:chgData name="Nantakarn Maneejak" userId="b301e074-e2a3-4957-ad4b-a2a283ce4f0e" providerId="ADAL" clId="{FDFE7A3D-3410-48CD-BFEF-1FE0E8ABB5D5}" dt="2022-03-04T07:18:29.610" v="35" actId="1076"/>
          <ac:spMkLst>
            <pc:docMk/>
            <pc:sldMk cId="837660948" sldId="950"/>
            <ac:spMk id="45" creationId="{AB3A59B6-0671-4824-B5FA-56FCE4A73778}"/>
          </ac:spMkLst>
        </pc:spChg>
        <pc:spChg chg="mod">
          <ac:chgData name="Nantakarn Maneejak" userId="b301e074-e2a3-4957-ad4b-a2a283ce4f0e" providerId="ADAL" clId="{FDFE7A3D-3410-48CD-BFEF-1FE0E8ABB5D5}" dt="2022-03-04T07:18:35.229" v="36" actId="1076"/>
          <ac:spMkLst>
            <pc:docMk/>
            <pc:sldMk cId="837660948" sldId="950"/>
            <ac:spMk id="46" creationId="{AB3A59B6-0671-4824-B5FA-56FCE4A73778}"/>
          </ac:spMkLst>
        </pc:spChg>
        <pc:grpChg chg="mod">
          <ac:chgData name="Nantakarn Maneejak" userId="b301e074-e2a3-4957-ad4b-a2a283ce4f0e" providerId="ADAL" clId="{FDFE7A3D-3410-48CD-BFEF-1FE0E8ABB5D5}" dt="2022-03-04T07:18:35.229" v="36" actId="1076"/>
          <ac:grpSpMkLst>
            <pc:docMk/>
            <pc:sldMk cId="837660948" sldId="950"/>
            <ac:grpSpMk id="22" creationId="{00000000-0000-0000-0000-000000000000}"/>
          </ac:grpSpMkLst>
        </pc:grpChg>
        <pc:grpChg chg="mod">
          <ac:chgData name="Nantakarn Maneejak" userId="b301e074-e2a3-4957-ad4b-a2a283ce4f0e" providerId="ADAL" clId="{FDFE7A3D-3410-48CD-BFEF-1FE0E8ABB5D5}" dt="2022-03-04T07:18:29.610" v="35" actId="1076"/>
          <ac:grpSpMkLst>
            <pc:docMk/>
            <pc:sldMk cId="837660948" sldId="950"/>
            <ac:grpSpMk id="44" creationId="{00000000-0000-0000-0000-000000000000}"/>
          </ac:grpSpMkLst>
        </pc:grpChg>
        <pc:grpChg chg="mod">
          <ac:chgData name="Nantakarn Maneejak" userId="b301e074-e2a3-4957-ad4b-a2a283ce4f0e" providerId="ADAL" clId="{FDFE7A3D-3410-48CD-BFEF-1FE0E8ABB5D5}" dt="2022-03-04T07:18:29.610" v="35" actId="1076"/>
          <ac:grpSpMkLst>
            <pc:docMk/>
            <pc:sldMk cId="837660948" sldId="950"/>
            <ac:grpSpMk id="47" creationId="{00000000-0000-0000-0000-000000000000}"/>
          </ac:grpSpMkLst>
        </pc:grpChg>
        <pc:grpChg chg="mod">
          <ac:chgData name="Nantakarn Maneejak" userId="b301e074-e2a3-4957-ad4b-a2a283ce4f0e" providerId="ADAL" clId="{FDFE7A3D-3410-48CD-BFEF-1FE0E8ABB5D5}" dt="2022-03-04T07:18:29.610" v="35" actId="1076"/>
          <ac:grpSpMkLst>
            <pc:docMk/>
            <pc:sldMk cId="837660948" sldId="950"/>
            <ac:grpSpMk id="48" creationId="{00000000-0000-0000-0000-000000000000}"/>
          </ac:grpSpMkLst>
        </pc:grpChg>
      </pc:sldChg>
      <pc:sldChg chg="addSp delSp modSp">
        <pc:chgData name="Nantakarn Maneejak" userId="b301e074-e2a3-4957-ad4b-a2a283ce4f0e" providerId="ADAL" clId="{FDFE7A3D-3410-48CD-BFEF-1FE0E8ABB5D5}" dt="2022-03-04T07:21:48.700" v="109" actId="1076"/>
        <pc:sldMkLst>
          <pc:docMk/>
          <pc:sldMk cId="2535988074" sldId="951"/>
        </pc:sldMkLst>
        <pc:spChg chg="mod">
          <ac:chgData name="Nantakarn Maneejak" userId="b301e074-e2a3-4957-ad4b-a2a283ce4f0e" providerId="ADAL" clId="{FDFE7A3D-3410-48CD-BFEF-1FE0E8ABB5D5}" dt="2022-03-04T07:21:48.700" v="109" actId="1076"/>
          <ac:spMkLst>
            <pc:docMk/>
            <pc:sldMk cId="2535988074" sldId="951"/>
            <ac:spMk id="4" creationId="{00000000-0000-0000-0000-000000000000}"/>
          </ac:spMkLst>
        </pc:spChg>
        <pc:spChg chg="add del mod">
          <ac:chgData name="Nantakarn Maneejak" userId="b301e074-e2a3-4957-ad4b-a2a283ce4f0e" providerId="ADAL" clId="{FDFE7A3D-3410-48CD-BFEF-1FE0E8ABB5D5}" dt="2022-03-04T07:21:38.386" v="106" actId="478"/>
          <ac:spMkLst>
            <pc:docMk/>
            <pc:sldMk cId="2535988074" sldId="951"/>
            <ac:spMk id="6" creationId="{CE1EE023-116C-42B9-9ED1-7BEC1C8E6D3D}"/>
          </ac:spMkLst>
        </pc:spChg>
        <pc:grpChg chg="mod">
          <ac:chgData name="Nantakarn Maneejak" userId="b301e074-e2a3-4957-ad4b-a2a283ce4f0e" providerId="ADAL" clId="{FDFE7A3D-3410-48CD-BFEF-1FE0E8ABB5D5}" dt="2022-03-04T07:21:30.221" v="104" actId="14100"/>
          <ac:grpSpMkLst>
            <pc:docMk/>
            <pc:sldMk cId="2535988074" sldId="951"/>
            <ac:grpSpMk id="5" creationId="{00000000-0000-0000-0000-000000000000}"/>
          </ac:grpSpMkLst>
        </pc:grpChg>
        <pc:picChg chg="mod">
          <ac:chgData name="Nantakarn Maneejak" userId="b301e074-e2a3-4957-ad4b-a2a283ce4f0e" providerId="ADAL" clId="{FDFE7A3D-3410-48CD-BFEF-1FE0E8ABB5D5}" dt="2022-03-04T07:21:02.907" v="75" actId="1076"/>
          <ac:picMkLst>
            <pc:docMk/>
            <pc:sldMk cId="2535988074" sldId="951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09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A1D95-7519-4E2B-8669-47879813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E8048-E666-4F61-AFB5-2614FA36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D69468-CE7E-4A35-9637-3DB31F5F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183B-24EF-4577-B895-45CFE1E9F56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8F4D94-BE11-4352-A16D-65371F22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94997-3AFD-415F-B65B-B0C0DB79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6ADC-C712-43EF-9F94-922BF53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5" y="250885"/>
            <a:ext cx="2582647" cy="7282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29851" y="2114041"/>
            <a:ext cx="4388951" cy="1503038"/>
            <a:chOff x="1059513" y="2421771"/>
            <a:chExt cx="3316974" cy="1503038"/>
          </a:xfrm>
        </p:grpSpPr>
        <p:sp>
          <p:nvSpPr>
            <p:cNvPr id="4" name="Title 1">
              <a:extLst>
                <a:ext uri="{FF2B5EF4-FFF2-40B4-BE49-F238E27FC236}">
                  <a16:creationId xmlns="" xmlns:a16="http://schemas.microsoft.com/office/drawing/2014/main" id="{6879A128-FBD4-475D-B150-60BEA876E081}"/>
                </a:ext>
              </a:extLst>
            </p:cNvPr>
            <p:cNvSpPr txBox="1">
              <a:spLocks/>
            </p:cNvSpPr>
            <p:nvPr/>
          </p:nvSpPr>
          <p:spPr>
            <a:xfrm>
              <a:off x="1066212" y="3481643"/>
              <a:ext cx="3310275" cy="44316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chemeClr val="bg2"/>
                  </a:solidFill>
                  <a:latin typeface="DB Helvethaica X 77 BdCond" panose="02000506090000020004" pitchFamily="2" charset="-34"/>
                  <a:ea typeface="+mn-ea"/>
                  <a:cs typeface="DB Helvethaica X 77 BdCond" panose="02000506090000020004" pitchFamily="2" charset="-34"/>
                </a:rPr>
                <a:t>Date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  <a:latin typeface="DB Helvethaica X 77 BdCond" panose="02000506090000020004" pitchFamily="2" charset="-34"/>
                  <a:ea typeface="+mn-ea"/>
                  <a:cs typeface="DB Helvethaica X 77 BdCond" panose="02000506090000020004" pitchFamily="2" charset="-34"/>
                </a:rPr>
                <a:t>Faculty of Nursing, </a:t>
              </a:r>
              <a:r>
                <a:rPr lang="en-US" sz="2400" dirty="0" err="1" smtClean="0">
                  <a:solidFill>
                    <a:schemeClr val="bg2"/>
                  </a:solidFill>
                  <a:latin typeface="DB Helvethaica X 77 BdCond" panose="02000506090000020004" pitchFamily="2" charset="-34"/>
                  <a:ea typeface="+mn-ea"/>
                  <a:cs typeface="DB Helvethaica X 77 BdCond" panose="02000506090000020004" pitchFamily="2" charset="-34"/>
                </a:rPr>
                <a:t>Mahidol</a:t>
              </a:r>
              <a:r>
                <a:rPr lang="en-US" sz="2400" dirty="0" smtClean="0">
                  <a:solidFill>
                    <a:schemeClr val="bg2"/>
                  </a:solidFill>
                  <a:latin typeface="DB Helvethaica X 77 BdCond" panose="02000506090000020004" pitchFamily="2" charset="-34"/>
                  <a:ea typeface="+mn-ea"/>
                  <a:cs typeface="DB Helvethaica X 77 BdCond" panose="02000506090000020004" pitchFamily="2" charset="-34"/>
                </a:rPr>
                <a:t> University</a:t>
              </a:r>
              <a:endParaRPr lang="th-TH" sz="2400" dirty="0">
                <a:solidFill>
                  <a:schemeClr val="bg2"/>
                </a:solidFill>
                <a:latin typeface="DB Helvethaica X 77 BdCond" panose="02000506090000020004" pitchFamily="2" charset="-34"/>
                <a:ea typeface="+mn-ea"/>
                <a:cs typeface="DB Helvethaica X 77 BdCond" panose="02000506090000020004" pitchFamily="2" charset="-34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="" xmlns:a16="http://schemas.microsoft.com/office/drawing/2014/main" id="{BC0EE405-0E3E-4A06-A617-D49FC29191FF}"/>
                </a:ext>
              </a:extLst>
            </p:cNvPr>
            <p:cNvSpPr txBox="1">
              <a:spLocks/>
            </p:cNvSpPr>
            <p:nvPr/>
          </p:nvSpPr>
          <p:spPr>
            <a:xfrm>
              <a:off x="1059513" y="2421771"/>
              <a:ext cx="3316974" cy="735339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th-TH" sz="4000" b="1" dirty="0" smtClean="0">
                  <a:solidFill>
                    <a:srgbClr val="555081"/>
                  </a:solidFill>
                  <a:latin typeface="DB Helvethaica X 77 BdCond" panose="02000506090000020004" pitchFamily="2" charset="-34"/>
                  <a:cs typeface="DB Helvethaica X 77 BdCond" panose="02000506090000020004" pitchFamily="2" charset="-34"/>
                </a:rPr>
                <a:t>Template PowerPoint</a:t>
              </a:r>
              <a:endParaRPr lang="th-TH" altLang="th-TH" sz="4000" b="1" dirty="0">
                <a:solidFill>
                  <a:srgbClr val="555081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endParaRP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1126869" y="3310997"/>
              <a:ext cx="2487553" cy="16759"/>
            </a:xfrm>
            <a:prstGeom prst="line">
              <a:avLst/>
            </a:prstGeom>
            <a:ln w="25400">
              <a:solidFill>
                <a:srgbClr val="D2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74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B3A59B6-0671-4824-B5FA-56FCE4A737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20969" y="1229440"/>
            <a:ext cx="7693269" cy="196364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625" dirty="0" smtClean="0">
                <a:solidFill>
                  <a:srgbClr val="555081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Content</a:t>
            </a:r>
            <a:endParaRPr lang="th-TH" sz="2625" dirty="0">
              <a:solidFill>
                <a:srgbClr val="555081"/>
              </a:solidFill>
              <a:latin typeface="DB Helvethaica X 77 BdCond" panose="02000506090000020004" pitchFamily="2" charset="-34"/>
              <a:cs typeface="DB Helvethaica X 77 BdCond" panose="02000506090000020004" pitchFamily="2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0EE405-0E3E-4A06-A617-D49FC29191FF}"/>
              </a:ext>
            </a:extLst>
          </p:cNvPr>
          <p:cNvSpPr txBox="1">
            <a:spLocks/>
          </p:cNvSpPr>
          <p:nvPr/>
        </p:nvSpPr>
        <p:spPr>
          <a:xfrm>
            <a:off x="571500" y="137094"/>
            <a:ext cx="7992208" cy="73533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th-TH" sz="4500" b="1" dirty="0" smtClean="0">
                <a:solidFill>
                  <a:srgbClr val="0070C0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Title</a:t>
            </a:r>
            <a:endParaRPr lang="th-TH" altLang="th-TH" sz="4500" b="1" dirty="0">
              <a:solidFill>
                <a:srgbClr val="0070C0"/>
              </a:solidFill>
              <a:latin typeface="DB Helvethaica X 77 BdCond" panose="02000506090000020004" pitchFamily="2" charset="-34"/>
              <a:cs typeface="DB Helvethaica X 77 BdCon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87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1764" y="1842509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BB952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52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Consulting by Slidesg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3C8375D529147BFD56127D7BAB796" ma:contentTypeVersion="14" ma:contentTypeDescription="Create a new document." ma:contentTypeScope="" ma:versionID="61b9dbf5fd486f5a42dfb528664bd8ee">
  <xsd:schema xmlns:xsd="http://www.w3.org/2001/XMLSchema" xmlns:xs="http://www.w3.org/2001/XMLSchema" xmlns:p="http://schemas.microsoft.com/office/2006/metadata/properties" xmlns:ns3="f1310455-7a21-4b60-834a-3c7795094788" xmlns:ns4="12e2f642-75a4-4f46-9054-9a1501d424fa" targetNamespace="http://schemas.microsoft.com/office/2006/metadata/properties" ma:root="true" ma:fieldsID="137d4711b49661978ebc1fba6deca316" ns3:_="" ns4:_="">
    <xsd:import namespace="f1310455-7a21-4b60-834a-3c7795094788"/>
    <xsd:import namespace="12e2f642-75a4-4f46-9054-9a1501d424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10455-7a21-4b60-834a-3c7795094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2f642-75a4-4f46-9054-9a1501d42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B3843D-F204-4E10-ACB0-D59D6D139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10455-7a21-4b60-834a-3c7795094788"/>
    <ds:schemaRef ds:uri="12e2f642-75a4-4f46-9054-9a1501d42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65CBB2-ABD4-4D99-8AE6-6AC5C9214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C982E-8D50-4F92-9F3E-CA716ECFED71}">
  <ds:schemaRefs>
    <ds:schemaRef ds:uri="http://purl.org/dc/dcmitype/"/>
    <ds:schemaRef ds:uri="http://purl.org/dc/elements/1.1/"/>
    <ds:schemaRef ds:uri="f1310455-7a21-4b60-834a-3c7795094788"/>
    <ds:schemaRef ds:uri="http://schemas.microsoft.com/office/2006/documentManagement/types"/>
    <ds:schemaRef ds:uri="http://schemas.openxmlformats.org/package/2006/metadata/core-properties"/>
    <ds:schemaRef ds:uri="12e2f642-75a4-4f46-9054-9a1501d424fa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13</Words>
  <Application>Microsoft Office PowerPoint</Application>
  <PresentationFormat>On-screen Show 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DB Helvethaica X 77 BdCond</vt:lpstr>
      <vt:lpstr>Overpass Black</vt:lpstr>
      <vt:lpstr>Source Sans Pro</vt:lpstr>
      <vt:lpstr>Arial</vt:lpstr>
      <vt:lpstr>Public Consulting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CONSULTING</dc:title>
  <dc:creator>admin</dc:creator>
  <cp:lastModifiedBy>Vatcharin</cp:lastModifiedBy>
  <cp:revision>303</cp:revision>
  <dcterms:modified xsi:type="dcterms:W3CDTF">2022-04-04T08:43:20Z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0x010100E703C8375D529147BFD56127D7BAB796</vt:lpwstr>
  </property>
</Properties>
</file>